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1747" y="33654"/>
            <a:ext cx="91285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88" y="711"/>
            <a:ext cx="1203782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839" y="1153109"/>
            <a:ext cx="11212321" cy="309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9.jpg"/><Relationship Id="rId4" Type="http://schemas.openxmlformats.org/officeDocument/2006/relationships/image" Target="../media/image10.jpg"/><Relationship Id="rId5" Type="http://schemas.openxmlformats.org/officeDocument/2006/relationships/image" Target="../media/image4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1802" y="881329"/>
            <a:ext cx="6090920" cy="491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04415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800" spc="-125" b="1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dirty="0" sz="2800" spc="-1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C000"/>
                </a:solidFill>
                <a:latin typeface="Calibri"/>
                <a:cs typeface="Calibri"/>
              </a:rPr>
              <a:t>be</a:t>
            </a:r>
            <a:r>
              <a:rPr dirty="0" sz="2800" spc="-3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C000"/>
                </a:solidFill>
                <a:latin typeface="Calibri"/>
                <a:cs typeface="Calibri"/>
              </a:rPr>
              <a:t>autonomous</a:t>
            </a:r>
            <a:endParaRPr sz="2800">
              <a:latin typeface="Calibri"/>
              <a:cs typeface="Calibri"/>
            </a:endParaRPr>
          </a:p>
          <a:p>
            <a:pPr marL="12700" marR="375285">
              <a:lnSpc>
                <a:spcPct val="100000"/>
              </a:lnSpc>
            </a:pPr>
            <a:r>
              <a:rPr dirty="0" sz="2800" spc="-125" b="1">
                <a:solidFill>
                  <a:srgbClr val="C5DFB4"/>
                </a:solidFill>
                <a:latin typeface="Calibri"/>
                <a:cs typeface="Calibri"/>
              </a:rPr>
              <a:t>To</a:t>
            </a:r>
            <a:r>
              <a:rPr dirty="0" sz="2800" spc="5" b="1">
                <a:solidFill>
                  <a:srgbClr val="C5DFB4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5DFB4"/>
                </a:solidFill>
                <a:latin typeface="Calibri"/>
                <a:cs typeface="Calibri"/>
              </a:rPr>
              <a:t>preserve</a:t>
            </a:r>
            <a:r>
              <a:rPr dirty="0" sz="2800" spc="30" b="1">
                <a:solidFill>
                  <a:srgbClr val="C5DFB4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5DFB4"/>
                </a:solidFill>
                <a:latin typeface="Calibri"/>
                <a:cs typeface="Calibri"/>
              </a:rPr>
              <a:t>the</a:t>
            </a:r>
            <a:r>
              <a:rPr dirty="0" sz="2800" spc="10" b="1">
                <a:solidFill>
                  <a:srgbClr val="C5DFB4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C5DFB4"/>
                </a:solidFill>
                <a:latin typeface="Calibri"/>
                <a:cs typeface="Calibri"/>
              </a:rPr>
              <a:t>coastal</a:t>
            </a:r>
            <a:r>
              <a:rPr dirty="0" sz="2800" spc="10" b="1">
                <a:solidFill>
                  <a:srgbClr val="C5DFB4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C5DFB4"/>
                </a:solidFill>
                <a:latin typeface="Calibri"/>
                <a:cs typeface="Calibri"/>
              </a:rPr>
              <a:t>environment </a:t>
            </a:r>
            <a:r>
              <a:rPr dirty="0" sz="2800" spc="-10" b="1">
                <a:solidFill>
                  <a:srgbClr val="C5DFB4"/>
                </a:solidFill>
                <a:latin typeface="Calibri"/>
                <a:cs typeface="Calibri"/>
              </a:rPr>
              <a:t> </a:t>
            </a:r>
            <a:r>
              <a:rPr dirty="0" sz="2800" spc="-125" b="1">
                <a:solidFill>
                  <a:srgbClr val="BCD6ED"/>
                </a:solidFill>
                <a:latin typeface="Calibri"/>
                <a:cs typeface="Calibri"/>
              </a:rPr>
              <a:t>To</a:t>
            </a:r>
            <a:r>
              <a:rPr dirty="0" sz="2800" spc="10" b="1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BCD6ED"/>
                </a:solidFill>
                <a:latin typeface="Calibri"/>
                <a:cs typeface="Calibri"/>
              </a:rPr>
              <a:t>reduce</a:t>
            </a:r>
            <a:r>
              <a:rPr dirty="0" sz="2800" spc="30" b="1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BCD6ED"/>
                </a:solidFill>
                <a:latin typeface="Calibri"/>
                <a:cs typeface="Calibri"/>
              </a:rPr>
              <a:t>waste</a:t>
            </a:r>
            <a:r>
              <a:rPr dirty="0" sz="2800" spc="10" b="1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BCD6ED"/>
                </a:solidFill>
                <a:latin typeface="Calibri"/>
                <a:cs typeface="Calibri"/>
              </a:rPr>
              <a:t>and</a:t>
            </a:r>
            <a:r>
              <a:rPr dirty="0" sz="2800" spc="10" b="1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BCD6ED"/>
                </a:solidFill>
                <a:latin typeface="Calibri"/>
                <a:cs typeface="Calibri"/>
              </a:rPr>
              <a:t>Carbon</a:t>
            </a:r>
            <a:r>
              <a:rPr dirty="0" sz="2800" spc="25" b="1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BCD6ED"/>
                </a:solidFill>
                <a:latin typeface="Calibri"/>
                <a:cs typeface="Calibri"/>
              </a:rPr>
              <a:t>emissions</a:t>
            </a:r>
            <a:endParaRPr sz="2800">
              <a:latin typeface="Calibri"/>
              <a:cs typeface="Calibri"/>
            </a:endParaRPr>
          </a:p>
          <a:p>
            <a:pPr marL="4057015">
              <a:lnSpc>
                <a:spcPct val="100000"/>
              </a:lnSpc>
              <a:spcBef>
                <a:spcPts val="1025"/>
              </a:spcBef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3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074670" algn="l"/>
              </a:tabLst>
            </a:pPr>
            <a:r>
              <a:rPr dirty="0" sz="2400" spc="-10">
                <a:solidFill>
                  <a:srgbClr val="FFC000"/>
                </a:solidFill>
                <a:latin typeface="Calibri"/>
                <a:cs typeface="Calibri"/>
              </a:rPr>
              <a:t>Fresh</a:t>
            </a:r>
            <a:r>
              <a:rPr dirty="0" sz="2400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C000"/>
                </a:solidFill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 spc="-5">
                <a:solidFill>
                  <a:srgbClr val="FFC000"/>
                </a:solidFill>
                <a:latin typeface="Calibri"/>
                <a:cs typeface="Calibri"/>
              </a:rPr>
              <a:t>Hot</a:t>
            </a:r>
            <a:r>
              <a:rPr dirty="0" sz="24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C000"/>
                </a:solidFill>
                <a:latin typeface="Calibri"/>
                <a:cs typeface="Calibri"/>
              </a:rPr>
              <a:t>water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>
                <a:solidFill>
                  <a:srgbClr val="FFC000"/>
                </a:solidFill>
                <a:latin typeface="Calibri"/>
                <a:cs typeface="Calibri"/>
              </a:rPr>
              <a:t>Marine</a:t>
            </a:r>
            <a:r>
              <a:rPr dirty="0" sz="24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Calibri"/>
                <a:cs typeface="Calibri"/>
              </a:rPr>
              <a:t>electrical</a:t>
            </a:r>
            <a:r>
              <a:rPr dirty="0" sz="24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Calibri"/>
                <a:cs typeface="Calibri"/>
              </a:rPr>
              <a:t>energy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 spc="-10">
                <a:solidFill>
                  <a:srgbClr val="FFC000"/>
                </a:solidFill>
                <a:latin typeface="Calibri"/>
                <a:cs typeface="Calibri"/>
              </a:rPr>
              <a:t>Local</a:t>
            </a:r>
            <a:r>
              <a:rPr dirty="0" sz="2400" spc="-3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C000"/>
                </a:solidFill>
                <a:latin typeface="Calibri"/>
                <a:cs typeface="Calibri"/>
              </a:rPr>
              <a:t>food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 spc="-10">
                <a:solidFill>
                  <a:srgbClr val="C5DFB4"/>
                </a:solidFill>
                <a:latin typeface="Calibri"/>
                <a:cs typeface="Calibri"/>
              </a:rPr>
              <a:t>Biodiversity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 spc="-30">
                <a:solidFill>
                  <a:srgbClr val="BCD6ED"/>
                </a:solidFill>
                <a:latin typeface="Calibri"/>
                <a:cs typeface="Calibri"/>
              </a:rPr>
              <a:t>Waste</a:t>
            </a:r>
            <a:r>
              <a:rPr dirty="0" sz="2400" spc="-40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BCD6ED"/>
                </a:solidFill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3074035" indent="-180975">
              <a:lnSpc>
                <a:spcPct val="100000"/>
              </a:lnSpc>
              <a:buFont typeface="Arial MT"/>
              <a:buChar char="•"/>
              <a:tabLst>
                <a:tab pos="3074670" algn="l"/>
              </a:tabLst>
            </a:pPr>
            <a:r>
              <a:rPr dirty="0" sz="2400" spc="-10">
                <a:solidFill>
                  <a:srgbClr val="BCD6ED"/>
                </a:solidFill>
                <a:latin typeface="Calibri"/>
                <a:cs typeface="Calibri"/>
              </a:rPr>
              <a:t>Green</a:t>
            </a:r>
            <a:r>
              <a:rPr dirty="0" sz="2400" spc="-25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BCD6ED"/>
                </a:solidFill>
                <a:latin typeface="Calibri"/>
                <a:cs typeface="Calibri"/>
              </a:rPr>
              <a:t>transportation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69791" cy="23103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0101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How</a:t>
            </a:r>
            <a:r>
              <a:rPr dirty="0" spc="-5"/>
              <a:t> </a:t>
            </a:r>
            <a:r>
              <a:rPr dirty="0" spc="-25"/>
              <a:t>to </a:t>
            </a:r>
            <a:r>
              <a:rPr dirty="0" spc="-45"/>
              <a:t>make</a:t>
            </a:r>
            <a:r>
              <a:rPr dirty="0" spc="15"/>
              <a:t> </a:t>
            </a:r>
            <a:r>
              <a:rPr dirty="0" spc="-5"/>
              <a:t>this</a:t>
            </a:r>
            <a:r>
              <a:rPr dirty="0" spc="5"/>
              <a:t> </a:t>
            </a:r>
            <a:r>
              <a:rPr dirty="0" spc="-10"/>
              <a:t>village</a:t>
            </a:r>
            <a:r>
              <a:rPr dirty="0" spc="10"/>
              <a:t> </a:t>
            </a:r>
            <a:r>
              <a:rPr dirty="0" spc="-5"/>
              <a:t>more</a:t>
            </a:r>
            <a:r>
              <a:rPr dirty="0"/>
              <a:t> </a:t>
            </a:r>
            <a:r>
              <a:rPr dirty="0" spc="-15"/>
              <a:t>sustainable</a:t>
            </a:r>
            <a:r>
              <a:rPr dirty="0" spc="50"/>
              <a:t> </a:t>
            </a:r>
            <a:r>
              <a:rPr dirty="0" spc="-5"/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191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Waste</a:t>
            </a:r>
            <a:r>
              <a:rPr dirty="0" spc="-65"/>
              <a:t> </a:t>
            </a:r>
            <a:r>
              <a:rPr dirty="0" spc="-1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464" y="2439669"/>
            <a:ext cx="2395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Animal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breeding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965" y="3085338"/>
            <a:ext cx="7797165" cy="675005"/>
          </a:xfrm>
          <a:custGeom>
            <a:avLst/>
            <a:gdLst/>
            <a:ahLst/>
            <a:cxnLst/>
            <a:rect l="l" t="t" r="r" b="b"/>
            <a:pathLst>
              <a:path w="7797165" h="675004">
                <a:moveTo>
                  <a:pt x="7797037" y="674878"/>
                </a:moveTo>
                <a:lnTo>
                  <a:pt x="1469136" y="309372"/>
                </a:lnTo>
              </a:path>
              <a:path w="7797165" h="675004">
                <a:moveTo>
                  <a:pt x="0" y="309372"/>
                </a:moveTo>
                <a:lnTo>
                  <a:pt x="11834" y="253774"/>
                </a:lnTo>
                <a:lnTo>
                  <a:pt x="45956" y="201440"/>
                </a:lnTo>
                <a:lnTo>
                  <a:pt x="100290" y="153246"/>
                </a:lnTo>
                <a:lnTo>
                  <a:pt x="134388" y="130975"/>
                </a:lnTo>
                <a:lnTo>
                  <a:pt x="172761" y="110066"/>
                </a:lnTo>
                <a:lnTo>
                  <a:pt x="215150" y="90630"/>
                </a:lnTo>
                <a:lnTo>
                  <a:pt x="261295" y="72775"/>
                </a:lnTo>
                <a:lnTo>
                  <a:pt x="310938" y="56612"/>
                </a:lnTo>
                <a:lnTo>
                  <a:pt x="363818" y="42248"/>
                </a:lnTo>
                <a:lnTo>
                  <a:pt x="419676" y="29795"/>
                </a:lnTo>
                <a:lnTo>
                  <a:pt x="478254" y="19360"/>
                </a:lnTo>
                <a:lnTo>
                  <a:pt x="539291" y="11054"/>
                </a:lnTo>
                <a:lnTo>
                  <a:pt x="602528" y="4985"/>
                </a:lnTo>
                <a:lnTo>
                  <a:pt x="667707" y="1264"/>
                </a:lnTo>
                <a:lnTo>
                  <a:pt x="734568" y="0"/>
                </a:lnTo>
                <a:lnTo>
                  <a:pt x="801428" y="1264"/>
                </a:lnTo>
                <a:lnTo>
                  <a:pt x="866607" y="4985"/>
                </a:lnTo>
                <a:lnTo>
                  <a:pt x="929844" y="11054"/>
                </a:lnTo>
                <a:lnTo>
                  <a:pt x="990881" y="19360"/>
                </a:lnTo>
                <a:lnTo>
                  <a:pt x="1049459" y="29795"/>
                </a:lnTo>
                <a:lnTo>
                  <a:pt x="1105317" y="42248"/>
                </a:lnTo>
                <a:lnTo>
                  <a:pt x="1158197" y="56612"/>
                </a:lnTo>
                <a:lnTo>
                  <a:pt x="1207840" y="72775"/>
                </a:lnTo>
                <a:lnTo>
                  <a:pt x="1253985" y="90630"/>
                </a:lnTo>
                <a:lnTo>
                  <a:pt x="1296374" y="110066"/>
                </a:lnTo>
                <a:lnTo>
                  <a:pt x="1334747" y="130975"/>
                </a:lnTo>
                <a:lnTo>
                  <a:pt x="1368845" y="153246"/>
                </a:lnTo>
                <a:lnTo>
                  <a:pt x="1423179" y="201440"/>
                </a:lnTo>
                <a:lnTo>
                  <a:pt x="1457301" y="253774"/>
                </a:lnTo>
                <a:lnTo>
                  <a:pt x="1469136" y="309372"/>
                </a:lnTo>
                <a:lnTo>
                  <a:pt x="1466134" y="337524"/>
                </a:lnTo>
                <a:lnTo>
                  <a:pt x="1442896" y="391599"/>
                </a:lnTo>
                <a:lnTo>
                  <a:pt x="1398409" y="441972"/>
                </a:lnTo>
                <a:lnTo>
                  <a:pt x="1334747" y="487768"/>
                </a:lnTo>
                <a:lnTo>
                  <a:pt x="1296374" y="508677"/>
                </a:lnTo>
                <a:lnTo>
                  <a:pt x="1253985" y="528113"/>
                </a:lnTo>
                <a:lnTo>
                  <a:pt x="1207840" y="545968"/>
                </a:lnTo>
                <a:lnTo>
                  <a:pt x="1158197" y="562131"/>
                </a:lnTo>
                <a:lnTo>
                  <a:pt x="1105317" y="576495"/>
                </a:lnTo>
                <a:lnTo>
                  <a:pt x="1049459" y="588948"/>
                </a:lnTo>
                <a:lnTo>
                  <a:pt x="990881" y="599383"/>
                </a:lnTo>
                <a:lnTo>
                  <a:pt x="929844" y="607689"/>
                </a:lnTo>
                <a:lnTo>
                  <a:pt x="866607" y="613758"/>
                </a:lnTo>
                <a:lnTo>
                  <a:pt x="801428" y="617479"/>
                </a:lnTo>
                <a:lnTo>
                  <a:pt x="734568" y="618744"/>
                </a:lnTo>
                <a:lnTo>
                  <a:pt x="667707" y="617479"/>
                </a:lnTo>
                <a:lnTo>
                  <a:pt x="602528" y="613758"/>
                </a:lnTo>
                <a:lnTo>
                  <a:pt x="539291" y="607689"/>
                </a:lnTo>
                <a:lnTo>
                  <a:pt x="478254" y="599383"/>
                </a:lnTo>
                <a:lnTo>
                  <a:pt x="419676" y="588948"/>
                </a:lnTo>
                <a:lnTo>
                  <a:pt x="363818" y="576495"/>
                </a:lnTo>
                <a:lnTo>
                  <a:pt x="310938" y="562131"/>
                </a:lnTo>
                <a:lnTo>
                  <a:pt x="261295" y="545968"/>
                </a:lnTo>
                <a:lnTo>
                  <a:pt x="215150" y="528113"/>
                </a:lnTo>
                <a:lnTo>
                  <a:pt x="172761" y="508677"/>
                </a:lnTo>
                <a:lnTo>
                  <a:pt x="134388" y="487768"/>
                </a:lnTo>
                <a:lnTo>
                  <a:pt x="100290" y="465497"/>
                </a:lnTo>
                <a:lnTo>
                  <a:pt x="45956" y="417303"/>
                </a:lnTo>
                <a:lnTo>
                  <a:pt x="11834" y="364969"/>
                </a:lnTo>
                <a:lnTo>
                  <a:pt x="0" y="30937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63433" y="2672333"/>
            <a:ext cx="3333115" cy="2062480"/>
          </a:xfrm>
          <a:prstGeom prst="rect">
            <a:avLst/>
          </a:prstGeom>
          <a:solidFill>
            <a:srgbClr val="92D050"/>
          </a:solidFill>
          <a:ln w="19811">
            <a:solidFill>
              <a:srgbClr val="FFFFFF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2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5"/>
              </a:spcBef>
            </a:pPr>
            <a:r>
              <a:rPr dirty="0" sz="4800" spc="-20" b="1" i="1">
                <a:latin typeface="Calibri"/>
                <a:cs typeface="Calibri"/>
              </a:rPr>
              <a:t>Food</a:t>
            </a:r>
            <a:r>
              <a:rPr dirty="0" sz="4800" spc="-25" b="1" i="1">
                <a:latin typeface="Calibri"/>
                <a:cs typeface="Calibri"/>
              </a:rPr>
              <a:t> waste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81527" y="861060"/>
            <a:ext cx="3663950" cy="2331720"/>
            <a:chOff x="3081527" y="861060"/>
            <a:chExt cx="3663950" cy="23317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1339" y="880872"/>
              <a:ext cx="3624071" cy="22920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91433" y="870966"/>
              <a:ext cx="3644265" cy="2312035"/>
            </a:xfrm>
            <a:custGeom>
              <a:avLst/>
              <a:gdLst/>
              <a:ahLst/>
              <a:cxnLst/>
              <a:rect l="l" t="t" r="r" b="b"/>
              <a:pathLst>
                <a:path w="3644265" h="2312035">
                  <a:moveTo>
                    <a:pt x="0" y="2311907"/>
                  </a:moveTo>
                  <a:lnTo>
                    <a:pt x="3643884" y="2311907"/>
                  </a:lnTo>
                  <a:lnTo>
                    <a:pt x="3643884" y="0"/>
                  </a:lnTo>
                  <a:lnTo>
                    <a:pt x="0" y="0"/>
                  </a:lnTo>
                  <a:lnTo>
                    <a:pt x="0" y="23119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56971" y="4116323"/>
            <a:ext cx="4086225" cy="2613660"/>
            <a:chOff x="156971" y="4116323"/>
            <a:chExt cx="4086225" cy="26136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83" y="4136135"/>
              <a:ext cx="4046220" cy="25740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6877" y="4126229"/>
              <a:ext cx="4066540" cy="2593975"/>
            </a:xfrm>
            <a:custGeom>
              <a:avLst/>
              <a:gdLst/>
              <a:ahLst/>
              <a:cxnLst/>
              <a:rect l="l" t="t" r="r" b="b"/>
              <a:pathLst>
                <a:path w="4066540" h="2593975">
                  <a:moveTo>
                    <a:pt x="0" y="2593848"/>
                  </a:moveTo>
                  <a:lnTo>
                    <a:pt x="4066032" y="2593848"/>
                  </a:lnTo>
                  <a:lnTo>
                    <a:pt x="4066032" y="0"/>
                  </a:lnTo>
                  <a:lnTo>
                    <a:pt x="0" y="0"/>
                  </a:lnTo>
                  <a:lnTo>
                    <a:pt x="0" y="25938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191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Waste</a:t>
            </a:r>
            <a:r>
              <a:rPr dirty="0" spc="-65"/>
              <a:t> </a:t>
            </a:r>
            <a:r>
              <a:rPr dirty="0" spc="-10"/>
              <a:t>management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88422" y="2223007"/>
            <a:ext cx="1543685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2069" marR="5080" indent="-40005">
              <a:lnSpc>
                <a:spcPts val="3030"/>
              </a:lnSpc>
              <a:spcBef>
                <a:spcPts val="470"/>
              </a:spcBef>
            </a:pP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clable 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packaging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69948" y="3454908"/>
            <a:ext cx="4055110" cy="1800225"/>
            <a:chOff x="1869948" y="3454908"/>
            <a:chExt cx="4055110" cy="1800225"/>
          </a:xfrm>
        </p:grpSpPr>
        <p:sp>
          <p:nvSpPr>
            <p:cNvPr id="6" name="object 6"/>
            <p:cNvSpPr/>
            <p:nvPr/>
          </p:nvSpPr>
          <p:spPr>
            <a:xfrm>
              <a:off x="2373630" y="3464814"/>
              <a:ext cx="3541395" cy="274955"/>
            </a:xfrm>
            <a:custGeom>
              <a:avLst/>
              <a:gdLst/>
              <a:ahLst/>
              <a:cxnLst/>
              <a:rect l="l" t="t" r="r" b="b"/>
              <a:pathLst>
                <a:path w="3541395" h="274954">
                  <a:moveTo>
                    <a:pt x="3541268" y="0"/>
                  </a:moveTo>
                  <a:lnTo>
                    <a:pt x="0" y="274574"/>
                  </a:lnTo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8998" y="3702558"/>
              <a:ext cx="2827020" cy="1533525"/>
            </a:xfrm>
            <a:custGeom>
              <a:avLst/>
              <a:gdLst/>
              <a:ahLst/>
              <a:cxnLst/>
              <a:rect l="l" t="t" r="r" b="b"/>
              <a:pathLst>
                <a:path w="2827020" h="1533525">
                  <a:moveTo>
                    <a:pt x="192024" y="125730"/>
                  </a:moveTo>
                  <a:lnTo>
                    <a:pt x="200729" y="85977"/>
                  </a:lnTo>
                  <a:lnTo>
                    <a:pt x="224966" y="51462"/>
                  </a:lnTo>
                  <a:lnTo>
                    <a:pt x="261920" y="24249"/>
                  </a:lnTo>
                  <a:lnTo>
                    <a:pt x="308774" y="6406"/>
                  </a:lnTo>
                  <a:lnTo>
                    <a:pt x="362712" y="0"/>
                  </a:lnTo>
                  <a:lnTo>
                    <a:pt x="416649" y="6406"/>
                  </a:lnTo>
                  <a:lnTo>
                    <a:pt x="463503" y="24249"/>
                  </a:lnTo>
                  <a:lnTo>
                    <a:pt x="500457" y="51462"/>
                  </a:lnTo>
                  <a:lnTo>
                    <a:pt x="524694" y="85977"/>
                  </a:lnTo>
                  <a:lnTo>
                    <a:pt x="533400" y="125730"/>
                  </a:lnTo>
                  <a:lnTo>
                    <a:pt x="524694" y="165482"/>
                  </a:lnTo>
                  <a:lnTo>
                    <a:pt x="500457" y="199997"/>
                  </a:lnTo>
                  <a:lnTo>
                    <a:pt x="463503" y="227210"/>
                  </a:lnTo>
                  <a:lnTo>
                    <a:pt x="416649" y="245053"/>
                  </a:lnTo>
                  <a:lnTo>
                    <a:pt x="362712" y="251460"/>
                  </a:lnTo>
                  <a:lnTo>
                    <a:pt x="308774" y="245053"/>
                  </a:lnTo>
                  <a:lnTo>
                    <a:pt x="261920" y="227210"/>
                  </a:lnTo>
                  <a:lnTo>
                    <a:pt x="224966" y="199997"/>
                  </a:lnTo>
                  <a:lnTo>
                    <a:pt x="200729" y="165482"/>
                  </a:lnTo>
                  <a:lnTo>
                    <a:pt x="192024" y="125730"/>
                  </a:lnTo>
                  <a:close/>
                </a:path>
                <a:path w="2827020" h="1533525">
                  <a:moveTo>
                    <a:pt x="2485643" y="789432"/>
                  </a:moveTo>
                  <a:lnTo>
                    <a:pt x="2494349" y="749954"/>
                  </a:lnTo>
                  <a:lnTo>
                    <a:pt x="2518586" y="715652"/>
                  </a:lnTo>
                  <a:lnTo>
                    <a:pt x="2555540" y="688591"/>
                  </a:lnTo>
                  <a:lnTo>
                    <a:pt x="2602394" y="670840"/>
                  </a:lnTo>
                  <a:lnTo>
                    <a:pt x="2656331" y="664464"/>
                  </a:lnTo>
                  <a:lnTo>
                    <a:pt x="2710269" y="670840"/>
                  </a:lnTo>
                  <a:lnTo>
                    <a:pt x="2757123" y="688591"/>
                  </a:lnTo>
                  <a:lnTo>
                    <a:pt x="2794077" y="715652"/>
                  </a:lnTo>
                  <a:lnTo>
                    <a:pt x="2818314" y="749954"/>
                  </a:lnTo>
                  <a:lnTo>
                    <a:pt x="2827019" y="789432"/>
                  </a:lnTo>
                  <a:lnTo>
                    <a:pt x="2818314" y="828909"/>
                  </a:lnTo>
                  <a:lnTo>
                    <a:pt x="2794077" y="863211"/>
                  </a:lnTo>
                  <a:lnTo>
                    <a:pt x="2757123" y="890272"/>
                  </a:lnTo>
                  <a:lnTo>
                    <a:pt x="2710269" y="908023"/>
                  </a:lnTo>
                  <a:lnTo>
                    <a:pt x="2656331" y="914400"/>
                  </a:lnTo>
                  <a:lnTo>
                    <a:pt x="2602394" y="908023"/>
                  </a:lnTo>
                  <a:lnTo>
                    <a:pt x="2555540" y="890272"/>
                  </a:lnTo>
                  <a:lnTo>
                    <a:pt x="2518586" y="863211"/>
                  </a:lnTo>
                  <a:lnTo>
                    <a:pt x="2494349" y="828909"/>
                  </a:lnTo>
                  <a:lnTo>
                    <a:pt x="2485643" y="789432"/>
                  </a:lnTo>
                  <a:close/>
                </a:path>
                <a:path w="2827020" h="1533525">
                  <a:moveTo>
                    <a:pt x="0" y="1408176"/>
                  </a:moveTo>
                  <a:lnTo>
                    <a:pt x="8735" y="1368698"/>
                  </a:lnTo>
                  <a:lnTo>
                    <a:pt x="33064" y="1334396"/>
                  </a:lnTo>
                  <a:lnTo>
                    <a:pt x="70171" y="1307335"/>
                  </a:lnTo>
                  <a:lnTo>
                    <a:pt x="117238" y="1289584"/>
                  </a:lnTo>
                  <a:lnTo>
                    <a:pt x="171450" y="1283208"/>
                  </a:lnTo>
                  <a:lnTo>
                    <a:pt x="225661" y="1289584"/>
                  </a:lnTo>
                  <a:lnTo>
                    <a:pt x="272728" y="1307335"/>
                  </a:lnTo>
                  <a:lnTo>
                    <a:pt x="309835" y="1334396"/>
                  </a:lnTo>
                  <a:lnTo>
                    <a:pt x="334164" y="1368698"/>
                  </a:lnTo>
                  <a:lnTo>
                    <a:pt x="342900" y="1408176"/>
                  </a:lnTo>
                  <a:lnTo>
                    <a:pt x="334164" y="1447653"/>
                  </a:lnTo>
                  <a:lnTo>
                    <a:pt x="309835" y="1481955"/>
                  </a:lnTo>
                  <a:lnTo>
                    <a:pt x="272728" y="1509016"/>
                  </a:lnTo>
                  <a:lnTo>
                    <a:pt x="225661" y="1526767"/>
                  </a:lnTo>
                  <a:lnTo>
                    <a:pt x="171450" y="1533144"/>
                  </a:lnTo>
                  <a:lnTo>
                    <a:pt x="117238" y="1526767"/>
                  </a:lnTo>
                  <a:lnTo>
                    <a:pt x="70171" y="1509016"/>
                  </a:lnTo>
                  <a:lnTo>
                    <a:pt x="33064" y="1481955"/>
                  </a:lnTo>
                  <a:lnTo>
                    <a:pt x="8735" y="1447653"/>
                  </a:lnTo>
                  <a:lnTo>
                    <a:pt x="0" y="140817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81606" y="3464814"/>
              <a:ext cx="3733165" cy="1557020"/>
            </a:xfrm>
            <a:custGeom>
              <a:avLst/>
              <a:gdLst/>
              <a:ahLst/>
              <a:cxnLst/>
              <a:rect l="l" t="t" r="r" b="b"/>
              <a:pathLst>
                <a:path w="3733165" h="1557020">
                  <a:moveTo>
                    <a:pt x="3733038" y="0"/>
                  </a:moveTo>
                  <a:lnTo>
                    <a:pt x="0" y="1556512"/>
                  </a:lnTo>
                </a:path>
                <a:path w="3733165" h="1557020">
                  <a:moveTo>
                    <a:pt x="3732910" y="0"/>
                  </a:moveTo>
                  <a:lnTo>
                    <a:pt x="2484120" y="93776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" y="3464052"/>
            <a:ext cx="1656588" cy="20878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991856" y="79247"/>
            <a:ext cx="4099560" cy="2724150"/>
            <a:chOff x="7991856" y="79247"/>
            <a:chExt cx="4099560" cy="2724150"/>
          </a:xfrm>
        </p:grpSpPr>
        <p:sp>
          <p:nvSpPr>
            <p:cNvPr id="11" name="object 11"/>
            <p:cNvSpPr/>
            <p:nvPr/>
          </p:nvSpPr>
          <p:spPr>
            <a:xfrm>
              <a:off x="8001762" y="1803653"/>
              <a:ext cx="1323340" cy="989965"/>
            </a:xfrm>
            <a:custGeom>
              <a:avLst/>
              <a:gdLst/>
              <a:ahLst/>
              <a:cxnLst/>
              <a:rect l="l" t="t" r="r" b="b"/>
              <a:pathLst>
                <a:path w="1323340" h="989964">
                  <a:moveTo>
                    <a:pt x="0" y="989711"/>
                  </a:moveTo>
                  <a:lnTo>
                    <a:pt x="1323213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5420" y="99059"/>
              <a:ext cx="2996183" cy="20894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65514" y="89153"/>
              <a:ext cx="3016250" cy="2109470"/>
            </a:xfrm>
            <a:custGeom>
              <a:avLst/>
              <a:gdLst/>
              <a:ahLst/>
              <a:cxnLst/>
              <a:rect l="l" t="t" r="r" b="b"/>
              <a:pathLst>
                <a:path w="3016250" h="2109470">
                  <a:moveTo>
                    <a:pt x="0" y="2109216"/>
                  </a:moveTo>
                  <a:lnTo>
                    <a:pt x="3015996" y="2109216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21092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508760" y="1078991"/>
            <a:ext cx="2428240" cy="1839595"/>
            <a:chOff x="1508760" y="1078991"/>
            <a:chExt cx="2428240" cy="18395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572" y="1098803"/>
              <a:ext cx="2388107" cy="17998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18666" y="1088897"/>
              <a:ext cx="2407920" cy="1819910"/>
            </a:xfrm>
            <a:custGeom>
              <a:avLst/>
              <a:gdLst/>
              <a:ahLst/>
              <a:cxnLst/>
              <a:rect l="l" t="t" r="r" b="b"/>
              <a:pathLst>
                <a:path w="2407920" h="1819910">
                  <a:moveTo>
                    <a:pt x="0" y="1819655"/>
                  </a:moveTo>
                  <a:lnTo>
                    <a:pt x="2407920" y="1819655"/>
                  </a:lnTo>
                  <a:lnTo>
                    <a:pt x="2407920" y="0"/>
                  </a:lnTo>
                  <a:lnTo>
                    <a:pt x="0" y="0"/>
                  </a:lnTo>
                  <a:lnTo>
                    <a:pt x="0" y="181965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67690" y="2867405"/>
            <a:ext cx="27501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Collective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compost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36581" y="4150614"/>
            <a:ext cx="161480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149225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Buy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local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bulk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84976" y="4165091"/>
            <a:ext cx="5710555" cy="2560320"/>
            <a:chOff x="6284976" y="4165091"/>
            <a:chExt cx="5710555" cy="2560320"/>
          </a:xfrm>
        </p:grpSpPr>
        <p:sp>
          <p:nvSpPr>
            <p:cNvPr id="20" name="object 20"/>
            <p:cNvSpPr/>
            <p:nvPr/>
          </p:nvSpPr>
          <p:spPr>
            <a:xfrm>
              <a:off x="8157210" y="4174997"/>
              <a:ext cx="1249045" cy="1007744"/>
            </a:xfrm>
            <a:custGeom>
              <a:avLst/>
              <a:gdLst/>
              <a:ahLst/>
              <a:cxnLst/>
              <a:rect l="l" t="t" r="r" b="b"/>
              <a:pathLst>
                <a:path w="1249045" h="1007745">
                  <a:moveTo>
                    <a:pt x="0" y="0"/>
                  </a:moveTo>
                  <a:lnTo>
                    <a:pt x="1248537" y="100761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4788" y="4779263"/>
              <a:ext cx="3156204" cy="17739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94882" y="4769357"/>
              <a:ext cx="3176270" cy="1793875"/>
            </a:xfrm>
            <a:custGeom>
              <a:avLst/>
              <a:gdLst/>
              <a:ahLst/>
              <a:cxnLst/>
              <a:rect l="l" t="t" r="r" b="b"/>
              <a:pathLst>
                <a:path w="3176270" h="1793875">
                  <a:moveTo>
                    <a:pt x="0" y="1793748"/>
                  </a:moveTo>
                  <a:lnTo>
                    <a:pt x="3176016" y="1793748"/>
                  </a:lnTo>
                  <a:lnTo>
                    <a:pt x="3176016" y="0"/>
                  </a:lnTo>
                  <a:lnTo>
                    <a:pt x="0" y="0"/>
                  </a:lnTo>
                  <a:lnTo>
                    <a:pt x="0" y="17937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7924" y="5122163"/>
              <a:ext cx="2677668" cy="15834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288018" y="5112257"/>
              <a:ext cx="2697480" cy="1603375"/>
            </a:xfrm>
            <a:custGeom>
              <a:avLst/>
              <a:gdLst/>
              <a:ahLst/>
              <a:cxnLst/>
              <a:rect l="l" t="t" r="r" b="b"/>
              <a:pathLst>
                <a:path w="2697479" h="1603375">
                  <a:moveTo>
                    <a:pt x="0" y="1603248"/>
                  </a:moveTo>
                  <a:lnTo>
                    <a:pt x="2697479" y="1603248"/>
                  </a:lnTo>
                  <a:lnTo>
                    <a:pt x="2697479" y="0"/>
                  </a:lnTo>
                  <a:lnTo>
                    <a:pt x="0" y="0"/>
                  </a:lnTo>
                  <a:lnTo>
                    <a:pt x="0" y="1603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214365" y="2190750"/>
            <a:ext cx="3333115" cy="2062480"/>
          </a:xfrm>
          <a:prstGeom prst="rect">
            <a:avLst/>
          </a:prstGeom>
          <a:solidFill>
            <a:srgbClr val="92D050"/>
          </a:solidFill>
          <a:ln w="19811">
            <a:solidFill>
              <a:srgbClr val="FFFFFF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5"/>
              </a:spcBef>
            </a:pPr>
            <a:r>
              <a:rPr dirty="0" sz="4800" spc="-20" b="1" i="1">
                <a:latin typeface="Calibri"/>
                <a:cs typeface="Calibri"/>
              </a:rPr>
              <a:t>Food </a:t>
            </a:r>
            <a:r>
              <a:rPr dirty="0" sz="4800" spc="-25" b="1" i="1">
                <a:latin typeface="Calibri"/>
                <a:cs typeface="Calibri"/>
              </a:rPr>
              <a:t>waste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3738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Green</a:t>
            </a:r>
            <a:r>
              <a:rPr dirty="0" spc="-30"/>
              <a:t> </a:t>
            </a:r>
            <a:r>
              <a:rPr dirty="0" spc="-10"/>
              <a:t>transportation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351" y="2041398"/>
            <a:ext cx="1419860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04470" marR="5080" indent="-192405">
              <a:lnSpc>
                <a:spcPts val="3020"/>
              </a:lnSpc>
              <a:spcBef>
                <a:spcPts val="480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en 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factory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8771" y="2379675"/>
            <a:ext cx="2016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Hydrogen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896" y="2927602"/>
            <a:ext cx="6089904" cy="38450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383523" y="233172"/>
            <a:ext cx="3685540" cy="2199640"/>
            <a:chOff x="8383523" y="233172"/>
            <a:chExt cx="3685540" cy="2199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3335" y="252984"/>
              <a:ext cx="3645408" cy="21595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93429" y="243078"/>
              <a:ext cx="3665220" cy="2179320"/>
            </a:xfrm>
            <a:custGeom>
              <a:avLst/>
              <a:gdLst/>
              <a:ahLst/>
              <a:cxnLst/>
              <a:rect l="l" t="t" r="r" b="b"/>
              <a:pathLst>
                <a:path w="3665220" h="2179320">
                  <a:moveTo>
                    <a:pt x="0" y="2179320"/>
                  </a:moveTo>
                  <a:lnTo>
                    <a:pt x="3665220" y="2179320"/>
                  </a:lnTo>
                  <a:lnTo>
                    <a:pt x="3665220" y="0"/>
                  </a:lnTo>
                  <a:lnTo>
                    <a:pt x="0" y="0"/>
                  </a:lnTo>
                  <a:lnTo>
                    <a:pt x="0" y="217932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124201" y="786130"/>
            <a:ext cx="3566795" cy="3522345"/>
            <a:chOff x="2124201" y="786130"/>
            <a:chExt cx="3566795" cy="3522345"/>
          </a:xfrm>
        </p:grpSpPr>
        <p:sp>
          <p:nvSpPr>
            <p:cNvPr id="10" name="object 10"/>
            <p:cNvSpPr/>
            <p:nvPr/>
          </p:nvSpPr>
          <p:spPr>
            <a:xfrm>
              <a:off x="4772405" y="3784853"/>
              <a:ext cx="899160" cy="504825"/>
            </a:xfrm>
            <a:custGeom>
              <a:avLst/>
              <a:gdLst/>
              <a:ahLst/>
              <a:cxnLst/>
              <a:rect l="l" t="t" r="r" b="b"/>
              <a:pathLst>
                <a:path w="899160" h="504825">
                  <a:moveTo>
                    <a:pt x="0" y="252222"/>
                  </a:moveTo>
                  <a:lnTo>
                    <a:pt x="16060" y="185164"/>
                  </a:lnTo>
                  <a:lnTo>
                    <a:pt x="61383" y="124911"/>
                  </a:lnTo>
                  <a:lnTo>
                    <a:pt x="93679" y="98087"/>
                  </a:lnTo>
                  <a:lnTo>
                    <a:pt x="131683" y="73866"/>
                  </a:lnTo>
                  <a:lnTo>
                    <a:pt x="174859" y="52547"/>
                  </a:lnTo>
                  <a:lnTo>
                    <a:pt x="222673" y="34431"/>
                  </a:lnTo>
                  <a:lnTo>
                    <a:pt x="274587" y="19817"/>
                  </a:lnTo>
                  <a:lnTo>
                    <a:pt x="330067" y="9008"/>
                  </a:lnTo>
                  <a:lnTo>
                    <a:pt x="388577" y="2302"/>
                  </a:lnTo>
                  <a:lnTo>
                    <a:pt x="449580" y="0"/>
                  </a:lnTo>
                  <a:lnTo>
                    <a:pt x="510582" y="2302"/>
                  </a:lnTo>
                  <a:lnTo>
                    <a:pt x="569092" y="9008"/>
                  </a:lnTo>
                  <a:lnTo>
                    <a:pt x="624572" y="19817"/>
                  </a:lnTo>
                  <a:lnTo>
                    <a:pt x="676486" y="34431"/>
                  </a:lnTo>
                  <a:lnTo>
                    <a:pt x="724300" y="52547"/>
                  </a:lnTo>
                  <a:lnTo>
                    <a:pt x="767476" y="73866"/>
                  </a:lnTo>
                  <a:lnTo>
                    <a:pt x="805480" y="98087"/>
                  </a:lnTo>
                  <a:lnTo>
                    <a:pt x="837776" y="124911"/>
                  </a:lnTo>
                  <a:lnTo>
                    <a:pt x="863828" y="154037"/>
                  </a:lnTo>
                  <a:lnTo>
                    <a:pt x="895055" y="217992"/>
                  </a:lnTo>
                  <a:lnTo>
                    <a:pt x="899160" y="252222"/>
                  </a:lnTo>
                  <a:lnTo>
                    <a:pt x="895055" y="286451"/>
                  </a:lnTo>
                  <a:lnTo>
                    <a:pt x="863828" y="350406"/>
                  </a:lnTo>
                  <a:lnTo>
                    <a:pt x="837776" y="379532"/>
                  </a:lnTo>
                  <a:lnTo>
                    <a:pt x="805480" y="406356"/>
                  </a:lnTo>
                  <a:lnTo>
                    <a:pt x="767476" y="430577"/>
                  </a:lnTo>
                  <a:lnTo>
                    <a:pt x="724300" y="451896"/>
                  </a:lnTo>
                  <a:lnTo>
                    <a:pt x="676486" y="470012"/>
                  </a:lnTo>
                  <a:lnTo>
                    <a:pt x="624572" y="484626"/>
                  </a:lnTo>
                  <a:lnTo>
                    <a:pt x="569092" y="495435"/>
                  </a:lnTo>
                  <a:lnTo>
                    <a:pt x="510582" y="502141"/>
                  </a:lnTo>
                  <a:lnTo>
                    <a:pt x="449580" y="504444"/>
                  </a:lnTo>
                  <a:lnTo>
                    <a:pt x="388577" y="502141"/>
                  </a:lnTo>
                  <a:lnTo>
                    <a:pt x="330067" y="495435"/>
                  </a:lnTo>
                  <a:lnTo>
                    <a:pt x="274587" y="484626"/>
                  </a:lnTo>
                  <a:lnTo>
                    <a:pt x="222673" y="470012"/>
                  </a:lnTo>
                  <a:lnTo>
                    <a:pt x="174859" y="451896"/>
                  </a:lnTo>
                  <a:lnTo>
                    <a:pt x="131683" y="430577"/>
                  </a:lnTo>
                  <a:lnTo>
                    <a:pt x="93679" y="406356"/>
                  </a:lnTo>
                  <a:lnTo>
                    <a:pt x="61383" y="379532"/>
                  </a:lnTo>
                  <a:lnTo>
                    <a:pt x="35331" y="350406"/>
                  </a:lnTo>
                  <a:lnTo>
                    <a:pt x="4104" y="286451"/>
                  </a:lnTo>
                  <a:lnTo>
                    <a:pt x="0" y="25222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46269" y="3004565"/>
              <a:ext cx="458470" cy="855344"/>
            </a:xfrm>
            <a:custGeom>
              <a:avLst/>
              <a:gdLst/>
              <a:ahLst/>
              <a:cxnLst/>
              <a:rect l="l" t="t" r="r" b="b"/>
              <a:pathLst>
                <a:path w="458470" h="855345">
                  <a:moveTo>
                    <a:pt x="0" y="0"/>
                  </a:moveTo>
                  <a:lnTo>
                    <a:pt x="458469" y="854837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267" y="806196"/>
              <a:ext cx="3347847" cy="24003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34361" y="796290"/>
              <a:ext cx="3420110" cy="2420620"/>
            </a:xfrm>
            <a:custGeom>
              <a:avLst/>
              <a:gdLst/>
              <a:ahLst/>
              <a:cxnLst/>
              <a:rect l="l" t="t" r="r" b="b"/>
              <a:pathLst>
                <a:path w="3420110" h="2420620">
                  <a:moveTo>
                    <a:pt x="0" y="2420112"/>
                  </a:moveTo>
                  <a:lnTo>
                    <a:pt x="3419855" y="2420112"/>
                  </a:lnTo>
                  <a:lnTo>
                    <a:pt x="3419855" y="0"/>
                  </a:lnTo>
                  <a:lnTo>
                    <a:pt x="0" y="0"/>
                  </a:lnTo>
                  <a:lnTo>
                    <a:pt x="0" y="242011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6996" y="6009538"/>
            <a:ext cx="25965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electrolysis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556" y="3048000"/>
            <a:ext cx="3064764" cy="2993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3738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Green</a:t>
            </a:r>
            <a:r>
              <a:rPr dirty="0" spc="-30"/>
              <a:t> </a:t>
            </a:r>
            <a:r>
              <a:rPr dirty="0" spc="-10"/>
              <a:t>transportation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051" y="3651503"/>
            <a:ext cx="6628130" cy="2954020"/>
            <a:chOff x="35051" y="3651503"/>
            <a:chExt cx="6628130" cy="2954020"/>
          </a:xfrm>
        </p:grpSpPr>
        <p:sp>
          <p:nvSpPr>
            <p:cNvPr id="5" name="object 5"/>
            <p:cNvSpPr/>
            <p:nvPr/>
          </p:nvSpPr>
          <p:spPr>
            <a:xfrm>
              <a:off x="54101" y="3670553"/>
              <a:ext cx="899160" cy="504825"/>
            </a:xfrm>
            <a:custGeom>
              <a:avLst/>
              <a:gdLst/>
              <a:ahLst/>
              <a:cxnLst/>
              <a:rect l="l" t="t" r="r" b="b"/>
              <a:pathLst>
                <a:path w="899160" h="504825">
                  <a:moveTo>
                    <a:pt x="0" y="252222"/>
                  </a:moveTo>
                  <a:lnTo>
                    <a:pt x="16059" y="185164"/>
                  </a:lnTo>
                  <a:lnTo>
                    <a:pt x="61380" y="124911"/>
                  </a:lnTo>
                  <a:lnTo>
                    <a:pt x="93675" y="98087"/>
                  </a:lnTo>
                  <a:lnTo>
                    <a:pt x="131678" y="73866"/>
                  </a:lnTo>
                  <a:lnTo>
                    <a:pt x="174854" y="52547"/>
                  </a:lnTo>
                  <a:lnTo>
                    <a:pt x="222667" y="34431"/>
                  </a:lnTo>
                  <a:lnTo>
                    <a:pt x="274582" y="19817"/>
                  </a:lnTo>
                  <a:lnTo>
                    <a:pt x="330063" y="9008"/>
                  </a:lnTo>
                  <a:lnTo>
                    <a:pt x="388574" y="2302"/>
                  </a:lnTo>
                  <a:lnTo>
                    <a:pt x="449580" y="0"/>
                  </a:lnTo>
                  <a:lnTo>
                    <a:pt x="510585" y="2302"/>
                  </a:lnTo>
                  <a:lnTo>
                    <a:pt x="569096" y="9008"/>
                  </a:lnTo>
                  <a:lnTo>
                    <a:pt x="624577" y="19817"/>
                  </a:lnTo>
                  <a:lnTo>
                    <a:pt x="676492" y="34431"/>
                  </a:lnTo>
                  <a:lnTo>
                    <a:pt x="724305" y="52547"/>
                  </a:lnTo>
                  <a:lnTo>
                    <a:pt x="767481" y="73866"/>
                  </a:lnTo>
                  <a:lnTo>
                    <a:pt x="805484" y="98087"/>
                  </a:lnTo>
                  <a:lnTo>
                    <a:pt x="837779" y="124911"/>
                  </a:lnTo>
                  <a:lnTo>
                    <a:pt x="863829" y="154037"/>
                  </a:lnTo>
                  <a:lnTo>
                    <a:pt x="895055" y="217992"/>
                  </a:lnTo>
                  <a:lnTo>
                    <a:pt x="899160" y="252222"/>
                  </a:lnTo>
                  <a:lnTo>
                    <a:pt x="895055" y="286451"/>
                  </a:lnTo>
                  <a:lnTo>
                    <a:pt x="863829" y="350406"/>
                  </a:lnTo>
                  <a:lnTo>
                    <a:pt x="837779" y="379532"/>
                  </a:lnTo>
                  <a:lnTo>
                    <a:pt x="805484" y="406356"/>
                  </a:lnTo>
                  <a:lnTo>
                    <a:pt x="767481" y="430577"/>
                  </a:lnTo>
                  <a:lnTo>
                    <a:pt x="724305" y="451896"/>
                  </a:lnTo>
                  <a:lnTo>
                    <a:pt x="676492" y="470012"/>
                  </a:lnTo>
                  <a:lnTo>
                    <a:pt x="624577" y="484626"/>
                  </a:lnTo>
                  <a:lnTo>
                    <a:pt x="569096" y="495435"/>
                  </a:lnTo>
                  <a:lnTo>
                    <a:pt x="510585" y="502141"/>
                  </a:lnTo>
                  <a:lnTo>
                    <a:pt x="449580" y="504444"/>
                  </a:lnTo>
                  <a:lnTo>
                    <a:pt x="388574" y="502141"/>
                  </a:lnTo>
                  <a:lnTo>
                    <a:pt x="330063" y="495435"/>
                  </a:lnTo>
                  <a:lnTo>
                    <a:pt x="274582" y="484626"/>
                  </a:lnTo>
                  <a:lnTo>
                    <a:pt x="222667" y="470012"/>
                  </a:lnTo>
                  <a:lnTo>
                    <a:pt x="174854" y="451896"/>
                  </a:lnTo>
                  <a:lnTo>
                    <a:pt x="131678" y="430577"/>
                  </a:lnTo>
                  <a:lnTo>
                    <a:pt x="93675" y="406356"/>
                  </a:lnTo>
                  <a:lnTo>
                    <a:pt x="61380" y="379532"/>
                  </a:lnTo>
                  <a:lnTo>
                    <a:pt x="35330" y="350406"/>
                  </a:lnTo>
                  <a:lnTo>
                    <a:pt x="4104" y="286451"/>
                  </a:lnTo>
                  <a:lnTo>
                    <a:pt x="0" y="25222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2197" y="4101845"/>
              <a:ext cx="2005330" cy="1011555"/>
            </a:xfrm>
            <a:custGeom>
              <a:avLst/>
              <a:gdLst/>
              <a:ahLst/>
              <a:cxnLst/>
              <a:rect l="l" t="t" r="r" b="b"/>
              <a:pathLst>
                <a:path w="2005330" h="1011554">
                  <a:moveTo>
                    <a:pt x="2004822" y="1011301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903" y="4055363"/>
              <a:ext cx="3982212" cy="25298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50997" y="4045457"/>
              <a:ext cx="4002404" cy="2550160"/>
            </a:xfrm>
            <a:custGeom>
              <a:avLst/>
              <a:gdLst/>
              <a:ahLst/>
              <a:cxnLst/>
              <a:rect l="l" t="t" r="r" b="b"/>
              <a:pathLst>
                <a:path w="4002404" h="2550159">
                  <a:moveTo>
                    <a:pt x="0" y="2549652"/>
                  </a:moveTo>
                  <a:lnTo>
                    <a:pt x="4002024" y="2549652"/>
                  </a:lnTo>
                  <a:lnTo>
                    <a:pt x="4002024" y="0"/>
                  </a:lnTo>
                  <a:lnTo>
                    <a:pt x="0" y="0"/>
                  </a:lnTo>
                  <a:lnTo>
                    <a:pt x="0" y="254965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51561" y="2460751"/>
            <a:ext cx="2735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Electric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2161" y="4276471"/>
            <a:ext cx="332994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943610" marR="5080" indent="-931544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Electricity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produced</a:t>
            </a:r>
            <a:r>
              <a:rPr dirty="0" sz="28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800" spc="-6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5619" y="1641348"/>
            <a:ext cx="2782824" cy="2037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57231" y="3288791"/>
            <a:ext cx="2125979" cy="8854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69791" cy="2310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0101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How</a:t>
            </a:r>
            <a:r>
              <a:rPr dirty="0" spc="-5"/>
              <a:t> </a:t>
            </a:r>
            <a:r>
              <a:rPr dirty="0" spc="-25"/>
              <a:t>to </a:t>
            </a:r>
            <a:r>
              <a:rPr dirty="0" spc="-45"/>
              <a:t>make</a:t>
            </a:r>
            <a:r>
              <a:rPr dirty="0" spc="15"/>
              <a:t> </a:t>
            </a:r>
            <a:r>
              <a:rPr dirty="0" spc="-5"/>
              <a:t>this</a:t>
            </a:r>
            <a:r>
              <a:rPr dirty="0" spc="5"/>
              <a:t> </a:t>
            </a:r>
            <a:r>
              <a:rPr dirty="0" spc="-10"/>
              <a:t>village</a:t>
            </a:r>
            <a:r>
              <a:rPr dirty="0" spc="10"/>
              <a:t> </a:t>
            </a:r>
            <a:r>
              <a:rPr dirty="0" spc="-5"/>
              <a:t>more</a:t>
            </a:r>
            <a:r>
              <a:rPr dirty="0"/>
              <a:t> </a:t>
            </a:r>
            <a:r>
              <a:rPr dirty="0" spc="-15"/>
              <a:t>sustainable</a:t>
            </a:r>
            <a:r>
              <a:rPr dirty="0" spc="50"/>
              <a:t> </a:t>
            </a:r>
            <a:r>
              <a:rPr dirty="0" spc="-5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6854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Many</a:t>
            </a:r>
            <a:r>
              <a:rPr dirty="0" spc="-5"/>
              <a:t> </a:t>
            </a:r>
            <a:r>
              <a:rPr dirty="0" spc="-10"/>
              <a:t>thanks</a:t>
            </a:r>
            <a:r>
              <a:rPr dirty="0" spc="-5"/>
              <a:t> </a:t>
            </a:r>
            <a:r>
              <a:rPr dirty="0" spc="-50"/>
              <a:t>to</a:t>
            </a:r>
          </a:p>
          <a:p>
            <a:pPr marL="5460365">
              <a:lnSpc>
                <a:spcPct val="100000"/>
              </a:lnSpc>
              <a:spcBef>
                <a:spcPts val="3005"/>
              </a:spcBef>
              <a:tabLst>
                <a:tab pos="6377305" algn="l"/>
                <a:tab pos="7759700" algn="l"/>
              </a:tabLst>
            </a:pPr>
            <a:r>
              <a:rPr dirty="0" sz="2800" spc="-10" b="0" i="1">
                <a:latin typeface="Calibri"/>
                <a:cs typeface="Calibri"/>
              </a:rPr>
              <a:t>Nina	</a:t>
            </a:r>
            <a:r>
              <a:rPr dirty="0" sz="2800" spc="-15" b="0" i="1">
                <a:latin typeface="Calibri"/>
                <a:cs typeface="Calibri"/>
              </a:rPr>
              <a:t>Esteban	</a:t>
            </a:r>
            <a:r>
              <a:rPr dirty="0" sz="2800" spc="-20" b="0" i="1">
                <a:latin typeface="Calibri"/>
                <a:cs typeface="Calibri"/>
              </a:rPr>
              <a:t>Evan</a:t>
            </a:r>
            <a:endParaRPr sz="2800">
              <a:latin typeface="Calibri"/>
              <a:cs typeface="Calibri"/>
            </a:endParaRPr>
          </a:p>
          <a:p>
            <a:pPr marL="8451215">
              <a:lnSpc>
                <a:spcPct val="100000"/>
              </a:lnSpc>
              <a:spcBef>
                <a:spcPts val="605"/>
              </a:spcBef>
              <a:tabLst>
                <a:tab pos="9539605" algn="l"/>
                <a:tab pos="10363200" algn="l"/>
              </a:tabLst>
            </a:pPr>
            <a:r>
              <a:rPr dirty="0" sz="2800" spc="-10" b="0" i="1">
                <a:latin typeface="Calibri"/>
                <a:cs typeface="Calibri"/>
              </a:rPr>
              <a:t>Sash</a:t>
            </a:r>
            <a:r>
              <a:rPr dirty="0" sz="2800" spc="-5" b="0" i="1">
                <a:latin typeface="Calibri"/>
                <a:cs typeface="Calibri"/>
              </a:rPr>
              <a:t>a</a:t>
            </a:r>
            <a:r>
              <a:rPr dirty="0" sz="2800" b="0" i="1">
                <a:latin typeface="Calibri"/>
                <a:cs typeface="Calibri"/>
              </a:rPr>
              <a:t>	</a:t>
            </a:r>
            <a:r>
              <a:rPr dirty="0" sz="2800" spc="-5" b="0" i="1">
                <a:latin typeface="Calibri"/>
                <a:cs typeface="Calibri"/>
              </a:rPr>
              <a:t>Noé</a:t>
            </a:r>
            <a:r>
              <a:rPr dirty="0" sz="2800" b="0" i="1">
                <a:latin typeface="Calibri"/>
                <a:cs typeface="Calibri"/>
              </a:rPr>
              <a:t>	</a:t>
            </a:r>
            <a:r>
              <a:rPr dirty="0" sz="2800" spc="-40" b="0" i="1">
                <a:latin typeface="Calibri"/>
                <a:cs typeface="Calibri"/>
              </a:rPr>
              <a:t>E</a:t>
            </a:r>
            <a:r>
              <a:rPr dirty="0" sz="2800" spc="-5" b="0" i="1">
                <a:latin typeface="Calibri"/>
                <a:cs typeface="Calibri"/>
              </a:rPr>
              <a:t>than</a:t>
            </a:r>
            <a:endParaRPr sz="2800">
              <a:latin typeface="Calibri"/>
              <a:cs typeface="Calibri"/>
            </a:endParaRPr>
          </a:p>
          <a:p>
            <a:pPr marL="6182360">
              <a:lnSpc>
                <a:spcPct val="100000"/>
              </a:lnSpc>
              <a:spcBef>
                <a:spcPts val="1055"/>
              </a:spcBef>
              <a:tabLst>
                <a:tab pos="7279640" algn="l"/>
                <a:tab pos="8272780" algn="l"/>
              </a:tabLst>
            </a:pPr>
            <a:r>
              <a:rPr dirty="0" sz="2800" spc="-10" b="0" i="1">
                <a:latin typeface="Calibri"/>
                <a:cs typeface="Calibri"/>
              </a:rPr>
              <a:t>Sacha	</a:t>
            </a:r>
            <a:r>
              <a:rPr dirty="0" sz="2800" spc="-5" b="0" i="1">
                <a:latin typeface="Calibri"/>
                <a:cs typeface="Calibri"/>
              </a:rPr>
              <a:t>Maïa	</a:t>
            </a:r>
            <a:r>
              <a:rPr dirty="0" sz="2800" spc="-10" b="0" i="1">
                <a:latin typeface="Calibri"/>
                <a:cs typeface="Calibri"/>
              </a:rPr>
              <a:t>Ethan</a:t>
            </a:r>
            <a:endParaRPr sz="2800">
              <a:latin typeface="Calibri"/>
              <a:cs typeface="Calibri"/>
            </a:endParaRPr>
          </a:p>
          <a:p>
            <a:pPr marL="7783830">
              <a:lnSpc>
                <a:spcPct val="100000"/>
              </a:lnSpc>
              <a:spcBef>
                <a:spcPts val="1275"/>
              </a:spcBef>
              <a:tabLst>
                <a:tab pos="8941435" algn="l"/>
                <a:tab pos="10240010" algn="l"/>
              </a:tabLst>
            </a:pPr>
            <a:r>
              <a:rPr dirty="0" sz="2800" spc="-15" b="0" i="1">
                <a:latin typeface="Calibri"/>
                <a:cs typeface="Calibri"/>
              </a:rPr>
              <a:t>Emma	</a:t>
            </a:r>
            <a:r>
              <a:rPr dirty="0" sz="2800" spc="-10" b="0" i="1">
                <a:latin typeface="Calibri"/>
                <a:cs typeface="Calibri"/>
              </a:rPr>
              <a:t>Salomé	Hugo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1469" y="4472762"/>
            <a:ext cx="11550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i="1">
                <a:solidFill>
                  <a:srgbClr val="FFFFFF"/>
                </a:solidFill>
                <a:latin typeface="Calibri"/>
                <a:cs typeface="Calibri"/>
              </a:rPr>
              <a:t>Antonin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2617" y="4316377"/>
            <a:ext cx="1209675" cy="119062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30"/>
              </a:spcBef>
            </a:pPr>
            <a:r>
              <a:rPr dirty="0" sz="2800" spc="-20" i="1">
                <a:solidFill>
                  <a:srgbClr val="FFFFFF"/>
                </a:solidFill>
                <a:latin typeface="Calibri"/>
                <a:cs typeface="Calibri"/>
              </a:rPr>
              <a:t>Romane</a:t>
            </a:r>
            <a:endParaRPr sz="2800">
              <a:latin typeface="Calibri"/>
              <a:cs typeface="Calibri"/>
            </a:endParaRPr>
          </a:p>
          <a:p>
            <a:pPr algn="r" marR="65405">
              <a:lnSpc>
                <a:spcPct val="100000"/>
              </a:lnSpc>
              <a:spcBef>
                <a:spcPts val="1225"/>
              </a:spcBef>
            </a:pPr>
            <a:r>
              <a:rPr dirty="0" sz="2800" spc="-5" i="1">
                <a:solidFill>
                  <a:srgbClr val="FFFFFF"/>
                </a:solidFill>
                <a:latin typeface="Calibri"/>
                <a:cs typeface="Calibri"/>
              </a:rPr>
              <a:t>Louis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7885" y="5055489"/>
            <a:ext cx="8610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i="1">
                <a:solidFill>
                  <a:srgbClr val="FFFFFF"/>
                </a:solidFill>
                <a:latin typeface="Calibri"/>
                <a:cs typeface="Calibri"/>
              </a:rPr>
              <a:t>Alban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9656" y="5681268"/>
            <a:ext cx="15278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3915" algn="l"/>
              </a:tabLst>
            </a:pPr>
            <a:r>
              <a:rPr dirty="0" sz="2800" spc="-24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5" i="1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dirty="0" sz="2800" i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800" spc="-2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1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55" i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800" spc="-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236" y="6081776"/>
            <a:ext cx="24688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i="1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dirty="0" sz="40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40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 i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8" y="1884121"/>
            <a:ext cx="3072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Rainwater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harvesting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2879" y="2377439"/>
            <a:ext cx="4194175" cy="3153410"/>
            <a:chOff x="182879" y="2377439"/>
            <a:chExt cx="4194175" cy="3153410"/>
          </a:xfrm>
        </p:grpSpPr>
        <p:sp>
          <p:nvSpPr>
            <p:cNvPr id="4" name="object 4"/>
            <p:cNvSpPr/>
            <p:nvPr/>
          </p:nvSpPr>
          <p:spPr>
            <a:xfrm>
              <a:off x="2862834" y="4562094"/>
              <a:ext cx="1504315" cy="958850"/>
            </a:xfrm>
            <a:custGeom>
              <a:avLst/>
              <a:gdLst/>
              <a:ahLst/>
              <a:cxnLst/>
              <a:rect l="l" t="t" r="r" b="b"/>
              <a:pathLst>
                <a:path w="1504314" h="958850">
                  <a:moveTo>
                    <a:pt x="932688" y="729995"/>
                  </a:moveTo>
                  <a:lnTo>
                    <a:pt x="937290" y="688908"/>
                  </a:lnTo>
                  <a:lnTo>
                    <a:pt x="950559" y="650235"/>
                  </a:lnTo>
                  <a:lnTo>
                    <a:pt x="971691" y="614623"/>
                  </a:lnTo>
                  <a:lnTo>
                    <a:pt x="999877" y="582717"/>
                  </a:lnTo>
                  <a:lnTo>
                    <a:pt x="1034314" y="555164"/>
                  </a:lnTo>
                  <a:lnTo>
                    <a:pt x="1074194" y="532609"/>
                  </a:lnTo>
                  <a:lnTo>
                    <a:pt x="1118712" y="515699"/>
                  </a:lnTo>
                  <a:lnTo>
                    <a:pt x="1167062" y="505079"/>
                  </a:lnTo>
                  <a:lnTo>
                    <a:pt x="1218438" y="501395"/>
                  </a:lnTo>
                  <a:lnTo>
                    <a:pt x="1269813" y="505079"/>
                  </a:lnTo>
                  <a:lnTo>
                    <a:pt x="1318163" y="515699"/>
                  </a:lnTo>
                  <a:lnTo>
                    <a:pt x="1362681" y="532609"/>
                  </a:lnTo>
                  <a:lnTo>
                    <a:pt x="1402561" y="555164"/>
                  </a:lnTo>
                  <a:lnTo>
                    <a:pt x="1436998" y="582717"/>
                  </a:lnTo>
                  <a:lnTo>
                    <a:pt x="1465184" y="614623"/>
                  </a:lnTo>
                  <a:lnTo>
                    <a:pt x="1486316" y="650235"/>
                  </a:lnTo>
                  <a:lnTo>
                    <a:pt x="1499585" y="688908"/>
                  </a:lnTo>
                  <a:lnTo>
                    <a:pt x="1504188" y="729995"/>
                  </a:lnTo>
                  <a:lnTo>
                    <a:pt x="1499585" y="771083"/>
                  </a:lnTo>
                  <a:lnTo>
                    <a:pt x="1486316" y="809756"/>
                  </a:lnTo>
                  <a:lnTo>
                    <a:pt x="1465184" y="845368"/>
                  </a:lnTo>
                  <a:lnTo>
                    <a:pt x="1436998" y="877274"/>
                  </a:lnTo>
                  <a:lnTo>
                    <a:pt x="1402561" y="904827"/>
                  </a:lnTo>
                  <a:lnTo>
                    <a:pt x="1362681" y="927382"/>
                  </a:lnTo>
                  <a:lnTo>
                    <a:pt x="1318163" y="944292"/>
                  </a:lnTo>
                  <a:lnTo>
                    <a:pt x="1269813" y="954912"/>
                  </a:lnTo>
                  <a:lnTo>
                    <a:pt x="1218438" y="958595"/>
                  </a:lnTo>
                  <a:lnTo>
                    <a:pt x="1167062" y="954912"/>
                  </a:lnTo>
                  <a:lnTo>
                    <a:pt x="1118712" y="944292"/>
                  </a:lnTo>
                  <a:lnTo>
                    <a:pt x="1074194" y="927382"/>
                  </a:lnTo>
                  <a:lnTo>
                    <a:pt x="1034314" y="904827"/>
                  </a:lnTo>
                  <a:lnTo>
                    <a:pt x="999877" y="877274"/>
                  </a:lnTo>
                  <a:lnTo>
                    <a:pt x="971691" y="845368"/>
                  </a:lnTo>
                  <a:lnTo>
                    <a:pt x="950559" y="809756"/>
                  </a:lnTo>
                  <a:lnTo>
                    <a:pt x="937290" y="771083"/>
                  </a:lnTo>
                  <a:lnTo>
                    <a:pt x="932688" y="729995"/>
                  </a:lnTo>
                  <a:close/>
                </a:path>
                <a:path w="1504314" h="958850">
                  <a:moveTo>
                    <a:pt x="0" y="0"/>
                  </a:moveTo>
                  <a:lnTo>
                    <a:pt x="977392" y="60439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1" y="2397251"/>
              <a:ext cx="2878836" cy="2878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2785" y="2387345"/>
              <a:ext cx="2898775" cy="2898775"/>
            </a:xfrm>
            <a:custGeom>
              <a:avLst/>
              <a:gdLst/>
              <a:ahLst/>
              <a:cxnLst/>
              <a:rect l="l" t="t" r="r" b="b"/>
              <a:pathLst>
                <a:path w="2898775" h="2898775">
                  <a:moveTo>
                    <a:pt x="0" y="2898647"/>
                  </a:moveTo>
                  <a:lnTo>
                    <a:pt x="2898648" y="2898647"/>
                  </a:lnTo>
                  <a:lnTo>
                    <a:pt x="2898648" y="0"/>
                  </a:lnTo>
                  <a:lnTo>
                    <a:pt x="0" y="0"/>
                  </a:lnTo>
                  <a:lnTo>
                    <a:pt x="0" y="289864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546091" y="108204"/>
            <a:ext cx="7533640" cy="4514215"/>
            <a:chOff x="4546091" y="108204"/>
            <a:chExt cx="7533640" cy="45142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5903" y="128016"/>
              <a:ext cx="7493508" cy="447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55997" y="118110"/>
              <a:ext cx="7513320" cy="4494530"/>
            </a:xfrm>
            <a:custGeom>
              <a:avLst/>
              <a:gdLst/>
              <a:ahLst/>
              <a:cxnLst/>
              <a:rect l="l" t="t" r="r" b="b"/>
              <a:pathLst>
                <a:path w="7513320" h="4494530">
                  <a:moveTo>
                    <a:pt x="0" y="4494276"/>
                  </a:moveTo>
                  <a:lnTo>
                    <a:pt x="7513320" y="4494276"/>
                  </a:lnTo>
                  <a:lnTo>
                    <a:pt x="7513320" y="0"/>
                  </a:lnTo>
                  <a:lnTo>
                    <a:pt x="0" y="0"/>
                  </a:lnTo>
                  <a:lnTo>
                    <a:pt x="0" y="44942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38900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Fresh</a:t>
            </a:r>
            <a:r>
              <a:rPr dirty="0" spc="-10"/>
              <a:t> </a:t>
            </a:r>
            <a:r>
              <a:rPr dirty="0" spc="-15"/>
              <a:t>water</a:t>
            </a:r>
            <a:r>
              <a:rPr dirty="0" spc="-10"/>
              <a:t> supply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60348" cy="1260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38900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Fresh</a:t>
            </a:r>
            <a:r>
              <a:rPr dirty="0" spc="-10"/>
              <a:t> </a:t>
            </a:r>
            <a:r>
              <a:rPr dirty="0" spc="-15"/>
              <a:t>water</a:t>
            </a:r>
            <a:r>
              <a:rPr dirty="0" spc="-10"/>
              <a:t> supply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98435" y="1748027"/>
            <a:ext cx="4646930" cy="3616960"/>
            <a:chOff x="7298435" y="1748027"/>
            <a:chExt cx="4646930" cy="3616960"/>
          </a:xfrm>
        </p:grpSpPr>
        <p:sp>
          <p:nvSpPr>
            <p:cNvPr id="4" name="object 4"/>
            <p:cNvSpPr/>
            <p:nvPr/>
          </p:nvSpPr>
          <p:spPr>
            <a:xfrm>
              <a:off x="7308341" y="3397757"/>
              <a:ext cx="2037714" cy="1957070"/>
            </a:xfrm>
            <a:custGeom>
              <a:avLst/>
              <a:gdLst/>
              <a:ahLst/>
              <a:cxnLst/>
              <a:rect l="l" t="t" r="r" b="b"/>
              <a:pathLst>
                <a:path w="2037715" h="1957070">
                  <a:moveTo>
                    <a:pt x="0" y="1728215"/>
                  </a:moveTo>
                  <a:lnTo>
                    <a:pt x="4602" y="1687128"/>
                  </a:lnTo>
                  <a:lnTo>
                    <a:pt x="17871" y="1648455"/>
                  </a:lnTo>
                  <a:lnTo>
                    <a:pt x="39003" y="1612843"/>
                  </a:lnTo>
                  <a:lnTo>
                    <a:pt x="67189" y="1580937"/>
                  </a:lnTo>
                  <a:lnTo>
                    <a:pt x="101626" y="1553384"/>
                  </a:lnTo>
                  <a:lnTo>
                    <a:pt x="141506" y="1530829"/>
                  </a:lnTo>
                  <a:lnTo>
                    <a:pt x="186024" y="1513919"/>
                  </a:lnTo>
                  <a:lnTo>
                    <a:pt x="234374" y="1503299"/>
                  </a:lnTo>
                  <a:lnTo>
                    <a:pt x="285750" y="1499615"/>
                  </a:lnTo>
                  <a:lnTo>
                    <a:pt x="337125" y="1503299"/>
                  </a:lnTo>
                  <a:lnTo>
                    <a:pt x="385475" y="1513919"/>
                  </a:lnTo>
                  <a:lnTo>
                    <a:pt x="429993" y="1530829"/>
                  </a:lnTo>
                  <a:lnTo>
                    <a:pt x="469873" y="1553384"/>
                  </a:lnTo>
                  <a:lnTo>
                    <a:pt x="504310" y="1580937"/>
                  </a:lnTo>
                  <a:lnTo>
                    <a:pt x="532496" y="1612843"/>
                  </a:lnTo>
                  <a:lnTo>
                    <a:pt x="553628" y="1648455"/>
                  </a:lnTo>
                  <a:lnTo>
                    <a:pt x="566897" y="1687128"/>
                  </a:lnTo>
                  <a:lnTo>
                    <a:pt x="571500" y="1728215"/>
                  </a:lnTo>
                  <a:lnTo>
                    <a:pt x="566897" y="1769303"/>
                  </a:lnTo>
                  <a:lnTo>
                    <a:pt x="553628" y="1807976"/>
                  </a:lnTo>
                  <a:lnTo>
                    <a:pt x="532496" y="1843588"/>
                  </a:lnTo>
                  <a:lnTo>
                    <a:pt x="504310" y="1875494"/>
                  </a:lnTo>
                  <a:lnTo>
                    <a:pt x="469873" y="1903047"/>
                  </a:lnTo>
                  <a:lnTo>
                    <a:pt x="429993" y="1925602"/>
                  </a:lnTo>
                  <a:lnTo>
                    <a:pt x="385475" y="1942512"/>
                  </a:lnTo>
                  <a:lnTo>
                    <a:pt x="337125" y="1953132"/>
                  </a:lnTo>
                  <a:lnTo>
                    <a:pt x="285750" y="1956815"/>
                  </a:lnTo>
                  <a:lnTo>
                    <a:pt x="234374" y="1953132"/>
                  </a:lnTo>
                  <a:lnTo>
                    <a:pt x="186024" y="1942512"/>
                  </a:lnTo>
                  <a:lnTo>
                    <a:pt x="141506" y="1925602"/>
                  </a:lnTo>
                  <a:lnTo>
                    <a:pt x="101626" y="1903047"/>
                  </a:lnTo>
                  <a:lnTo>
                    <a:pt x="67189" y="1875494"/>
                  </a:lnTo>
                  <a:lnTo>
                    <a:pt x="39003" y="1843588"/>
                  </a:lnTo>
                  <a:lnTo>
                    <a:pt x="17871" y="1807976"/>
                  </a:lnTo>
                  <a:lnTo>
                    <a:pt x="4602" y="1769303"/>
                  </a:lnTo>
                  <a:lnTo>
                    <a:pt x="0" y="1728215"/>
                  </a:lnTo>
                  <a:close/>
                </a:path>
                <a:path w="2037715" h="1957070">
                  <a:moveTo>
                    <a:pt x="2037714" y="0"/>
                  </a:moveTo>
                  <a:lnTo>
                    <a:pt x="490727" y="1555749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6071" y="1767839"/>
              <a:ext cx="3729228" cy="23881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86165" y="1757933"/>
              <a:ext cx="3749040" cy="2407920"/>
            </a:xfrm>
            <a:custGeom>
              <a:avLst/>
              <a:gdLst/>
              <a:ahLst/>
              <a:cxnLst/>
              <a:rect l="l" t="t" r="r" b="b"/>
              <a:pathLst>
                <a:path w="3749040" h="2407920">
                  <a:moveTo>
                    <a:pt x="0" y="2407920"/>
                  </a:moveTo>
                  <a:lnTo>
                    <a:pt x="3749039" y="2407920"/>
                  </a:lnTo>
                  <a:lnTo>
                    <a:pt x="3749039" y="0"/>
                  </a:lnTo>
                  <a:lnTo>
                    <a:pt x="0" y="0"/>
                  </a:lnTo>
                  <a:lnTo>
                    <a:pt x="0" y="240792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222360" y="1234186"/>
            <a:ext cx="367855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Desalination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103" y="3212590"/>
            <a:ext cx="7058025" cy="3557270"/>
            <a:chOff x="70103" y="3212590"/>
            <a:chExt cx="7058025" cy="35572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5" y="3232403"/>
              <a:ext cx="7018020" cy="35173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09" y="3222496"/>
              <a:ext cx="7038340" cy="3537585"/>
            </a:xfrm>
            <a:custGeom>
              <a:avLst/>
              <a:gdLst/>
              <a:ahLst/>
              <a:cxnLst/>
              <a:rect l="l" t="t" r="r" b="b"/>
              <a:pathLst>
                <a:path w="7038340" h="3537584">
                  <a:moveTo>
                    <a:pt x="0" y="3537204"/>
                  </a:moveTo>
                  <a:lnTo>
                    <a:pt x="7037832" y="3537204"/>
                  </a:lnTo>
                  <a:lnTo>
                    <a:pt x="7037832" y="0"/>
                  </a:lnTo>
                  <a:lnTo>
                    <a:pt x="0" y="0"/>
                  </a:lnTo>
                  <a:lnTo>
                    <a:pt x="0" y="35372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60348" cy="126034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25510" y="4975097"/>
            <a:ext cx="15271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FFFFFF"/>
                </a:solidFill>
                <a:latin typeface="Calibri"/>
                <a:cs typeface="Calibri"/>
              </a:rPr>
              <a:t>Desalination</a:t>
            </a:r>
            <a:r>
              <a:rPr dirty="0" sz="16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8209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Green</a:t>
            </a:r>
            <a:r>
              <a:rPr dirty="0"/>
              <a:t> </a:t>
            </a:r>
            <a:r>
              <a:rPr dirty="0" spc="-5"/>
              <a:t>electricity</a:t>
            </a:r>
            <a:r>
              <a:rPr dirty="0" spc="-30"/>
              <a:t> </a:t>
            </a:r>
            <a:r>
              <a:rPr dirty="0" spc="-10"/>
              <a:t>supply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39970" y="0"/>
            <a:ext cx="7352030" cy="5494020"/>
            <a:chOff x="4839970" y="0"/>
            <a:chExt cx="7352030" cy="5494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8908" y="2634995"/>
              <a:ext cx="3403092" cy="28590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3791" y="2849879"/>
              <a:ext cx="3048000" cy="2231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93885" y="2839973"/>
              <a:ext cx="3068320" cy="2251075"/>
            </a:xfrm>
            <a:custGeom>
              <a:avLst/>
              <a:gdLst/>
              <a:ahLst/>
              <a:cxnLst/>
              <a:rect l="l" t="t" r="r" b="b"/>
              <a:pathLst>
                <a:path w="3068320" h="2251075">
                  <a:moveTo>
                    <a:pt x="0" y="2250948"/>
                  </a:moveTo>
                  <a:lnTo>
                    <a:pt x="3067812" y="2250948"/>
                  </a:lnTo>
                  <a:lnTo>
                    <a:pt x="3067812" y="0"/>
                  </a:lnTo>
                  <a:lnTo>
                    <a:pt x="0" y="0"/>
                  </a:lnTo>
                  <a:lnTo>
                    <a:pt x="0" y="22509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50130" y="1561338"/>
              <a:ext cx="3031490" cy="802005"/>
            </a:xfrm>
            <a:custGeom>
              <a:avLst/>
              <a:gdLst/>
              <a:ahLst/>
              <a:cxnLst/>
              <a:rect l="l" t="t" r="r" b="b"/>
              <a:pathLst>
                <a:path w="3031490" h="802005">
                  <a:moveTo>
                    <a:pt x="0" y="400812"/>
                  </a:moveTo>
                  <a:lnTo>
                    <a:pt x="14628" y="344900"/>
                  </a:lnTo>
                  <a:lnTo>
                    <a:pt x="40028" y="308909"/>
                  </a:lnTo>
                  <a:lnTo>
                    <a:pt x="77266" y="274124"/>
                  </a:lnTo>
                  <a:lnTo>
                    <a:pt x="125761" y="240699"/>
                  </a:lnTo>
                  <a:lnTo>
                    <a:pt x="184930" y="208789"/>
                  </a:lnTo>
                  <a:lnTo>
                    <a:pt x="254192" y="178546"/>
                  </a:lnTo>
                  <a:lnTo>
                    <a:pt x="292425" y="164098"/>
                  </a:lnTo>
                  <a:lnTo>
                    <a:pt x="332962" y="150125"/>
                  </a:lnTo>
                  <a:lnTo>
                    <a:pt x="375732" y="136645"/>
                  </a:lnTo>
                  <a:lnTo>
                    <a:pt x="420661" y="123680"/>
                  </a:lnTo>
                  <a:lnTo>
                    <a:pt x="467676" y="111246"/>
                  </a:lnTo>
                  <a:lnTo>
                    <a:pt x="516705" y="99365"/>
                  </a:lnTo>
                  <a:lnTo>
                    <a:pt x="567674" y="88054"/>
                  </a:lnTo>
                  <a:lnTo>
                    <a:pt x="620511" y="77333"/>
                  </a:lnTo>
                  <a:lnTo>
                    <a:pt x="675144" y="67222"/>
                  </a:lnTo>
                  <a:lnTo>
                    <a:pt x="731499" y="57740"/>
                  </a:lnTo>
                  <a:lnTo>
                    <a:pt x="789504" y="48906"/>
                  </a:lnTo>
                  <a:lnTo>
                    <a:pt x="849085" y="40739"/>
                  </a:lnTo>
                  <a:lnTo>
                    <a:pt x="910171" y="33258"/>
                  </a:lnTo>
                  <a:lnTo>
                    <a:pt x="972688" y="26483"/>
                  </a:lnTo>
                  <a:lnTo>
                    <a:pt x="1036563" y="20433"/>
                  </a:lnTo>
                  <a:lnTo>
                    <a:pt x="1101725" y="15128"/>
                  </a:lnTo>
                  <a:lnTo>
                    <a:pt x="1168099" y="10585"/>
                  </a:lnTo>
                  <a:lnTo>
                    <a:pt x="1235613" y="6826"/>
                  </a:lnTo>
                  <a:lnTo>
                    <a:pt x="1304195" y="3868"/>
                  </a:lnTo>
                  <a:lnTo>
                    <a:pt x="1373772" y="1732"/>
                  </a:lnTo>
                  <a:lnTo>
                    <a:pt x="1444270" y="436"/>
                  </a:lnTo>
                  <a:lnTo>
                    <a:pt x="1515618" y="0"/>
                  </a:lnTo>
                  <a:lnTo>
                    <a:pt x="1586965" y="436"/>
                  </a:lnTo>
                  <a:lnTo>
                    <a:pt x="1657463" y="1732"/>
                  </a:lnTo>
                  <a:lnTo>
                    <a:pt x="1727040" y="3868"/>
                  </a:lnTo>
                  <a:lnTo>
                    <a:pt x="1795622" y="6826"/>
                  </a:lnTo>
                  <a:lnTo>
                    <a:pt x="1863136" y="10585"/>
                  </a:lnTo>
                  <a:lnTo>
                    <a:pt x="1929510" y="15128"/>
                  </a:lnTo>
                  <a:lnTo>
                    <a:pt x="1994672" y="20433"/>
                  </a:lnTo>
                  <a:lnTo>
                    <a:pt x="2058547" y="26483"/>
                  </a:lnTo>
                  <a:lnTo>
                    <a:pt x="2121064" y="33258"/>
                  </a:lnTo>
                  <a:lnTo>
                    <a:pt x="2182150" y="40739"/>
                  </a:lnTo>
                  <a:lnTo>
                    <a:pt x="2241731" y="48906"/>
                  </a:lnTo>
                  <a:lnTo>
                    <a:pt x="2299736" y="57740"/>
                  </a:lnTo>
                  <a:lnTo>
                    <a:pt x="2356091" y="67222"/>
                  </a:lnTo>
                  <a:lnTo>
                    <a:pt x="2410724" y="77333"/>
                  </a:lnTo>
                  <a:lnTo>
                    <a:pt x="2463561" y="88054"/>
                  </a:lnTo>
                  <a:lnTo>
                    <a:pt x="2514530" y="99365"/>
                  </a:lnTo>
                  <a:lnTo>
                    <a:pt x="2563559" y="111246"/>
                  </a:lnTo>
                  <a:lnTo>
                    <a:pt x="2610574" y="123680"/>
                  </a:lnTo>
                  <a:lnTo>
                    <a:pt x="2655503" y="136645"/>
                  </a:lnTo>
                  <a:lnTo>
                    <a:pt x="2698273" y="150125"/>
                  </a:lnTo>
                  <a:lnTo>
                    <a:pt x="2738810" y="164098"/>
                  </a:lnTo>
                  <a:lnTo>
                    <a:pt x="2777043" y="178546"/>
                  </a:lnTo>
                  <a:lnTo>
                    <a:pt x="2812899" y="193449"/>
                  </a:lnTo>
                  <a:lnTo>
                    <a:pt x="2877187" y="224545"/>
                  </a:lnTo>
                  <a:lnTo>
                    <a:pt x="2931092" y="257232"/>
                  </a:lnTo>
                  <a:lnTo>
                    <a:pt x="2974031" y="291357"/>
                  </a:lnTo>
                  <a:lnTo>
                    <a:pt x="3005423" y="326764"/>
                  </a:lnTo>
                  <a:lnTo>
                    <a:pt x="3024685" y="363300"/>
                  </a:lnTo>
                  <a:lnTo>
                    <a:pt x="3031236" y="400812"/>
                  </a:lnTo>
                  <a:lnTo>
                    <a:pt x="3029586" y="419679"/>
                  </a:lnTo>
                  <a:lnTo>
                    <a:pt x="3016607" y="456723"/>
                  </a:lnTo>
                  <a:lnTo>
                    <a:pt x="2991207" y="492714"/>
                  </a:lnTo>
                  <a:lnTo>
                    <a:pt x="2953969" y="527499"/>
                  </a:lnTo>
                  <a:lnTo>
                    <a:pt x="2905474" y="560924"/>
                  </a:lnTo>
                  <a:lnTo>
                    <a:pt x="2846305" y="592834"/>
                  </a:lnTo>
                  <a:lnTo>
                    <a:pt x="2777043" y="623077"/>
                  </a:lnTo>
                  <a:lnTo>
                    <a:pt x="2738810" y="637525"/>
                  </a:lnTo>
                  <a:lnTo>
                    <a:pt x="2698273" y="651498"/>
                  </a:lnTo>
                  <a:lnTo>
                    <a:pt x="2655503" y="664978"/>
                  </a:lnTo>
                  <a:lnTo>
                    <a:pt x="2610574" y="677943"/>
                  </a:lnTo>
                  <a:lnTo>
                    <a:pt x="2563559" y="690377"/>
                  </a:lnTo>
                  <a:lnTo>
                    <a:pt x="2514530" y="702258"/>
                  </a:lnTo>
                  <a:lnTo>
                    <a:pt x="2463561" y="713569"/>
                  </a:lnTo>
                  <a:lnTo>
                    <a:pt x="2410724" y="724290"/>
                  </a:lnTo>
                  <a:lnTo>
                    <a:pt x="2356091" y="734401"/>
                  </a:lnTo>
                  <a:lnTo>
                    <a:pt x="2299736" y="743883"/>
                  </a:lnTo>
                  <a:lnTo>
                    <a:pt x="2241731" y="752717"/>
                  </a:lnTo>
                  <a:lnTo>
                    <a:pt x="2182150" y="760884"/>
                  </a:lnTo>
                  <a:lnTo>
                    <a:pt x="2121064" y="768365"/>
                  </a:lnTo>
                  <a:lnTo>
                    <a:pt x="2058547" y="775140"/>
                  </a:lnTo>
                  <a:lnTo>
                    <a:pt x="1994672" y="781190"/>
                  </a:lnTo>
                  <a:lnTo>
                    <a:pt x="1929510" y="786495"/>
                  </a:lnTo>
                  <a:lnTo>
                    <a:pt x="1863136" y="791038"/>
                  </a:lnTo>
                  <a:lnTo>
                    <a:pt x="1795622" y="794797"/>
                  </a:lnTo>
                  <a:lnTo>
                    <a:pt x="1727040" y="797755"/>
                  </a:lnTo>
                  <a:lnTo>
                    <a:pt x="1657463" y="799891"/>
                  </a:lnTo>
                  <a:lnTo>
                    <a:pt x="1586965" y="801187"/>
                  </a:lnTo>
                  <a:lnTo>
                    <a:pt x="1515618" y="801624"/>
                  </a:lnTo>
                  <a:lnTo>
                    <a:pt x="1444270" y="801187"/>
                  </a:lnTo>
                  <a:lnTo>
                    <a:pt x="1373772" y="799891"/>
                  </a:lnTo>
                  <a:lnTo>
                    <a:pt x="1304195" y="797755"/>
                  </a:lnTo>
                  <a:lnTo>
                    <a:pt x="1235613" y="794797"/>
                  </a:lnTo>
                  <a:lnTo>
                    <a:pt x="1168099" y="791038"/>
                  </a:lnTo>
                  <a:lnTo>
                    <a:pt x="1101725" y="786495"/>
                  </a:lnTo>
                  <a:lnTo>
                    <a:pt x="1036563" y="781190"/>
                  </a:lnTo>
                  <a:lnTo>
                    <a:pt x="972688" y="775140"/>
                  </a:lnTo>
                  <a:lnTo>
                    <a:pt x="910171" y="768365"/>
                  </a:lnTo>
                  <a:lnTo>
                    <a:pt x="849085" y="760884"/>
                  </a:lnTo>
                  <a:lnTo>
                    <a:pt x="789504" y="752717"/>
                  </a:lnTo>
                  <a:lnTo>
                    <a:pt x="731499" y="743883"/>
                  </a:lnTo>
                  <a:lnTo>
                    <a:pt x="675144" y="734401"/>
                  </a:lnTo>
                  <a:lnTo>
                    <a:pt x="620511" y="724290"/>
                  </a:lnTo>
                  <a:lnTo>
                    <a:pt x="567674" y="713569"/>
                  </a:lnTo>
                  <a:lnTo>
                    <a:pt x="516705" y="702258"/>
                  </a:lnTo>
                  <a:lnTo>
                    <a:pt x="467676" y="690377"/>
                  </a:lnTo>
                  <a:lnTo>
                    <a:pt x="420661" y="677943"/>
                  </a:lnTo>
                  <a:lnTo>
                    <a:pt x="375732" y="664978"/>
                  </a:lnTo>
                  <a:lnTo>
                    <a:pt x="332962" y="651498"/>
                  </a:lnTo>
                  <a:lnTo>
                    <a:pt x="292425" y="637525"/>
                  </a:lnTo>
                  <a:lnTo>
                    <a:pt x="254192" y="623077"/>
                  </a:lnTo>
                  <a:lnTo>
                    <a:pt x="218336" y="608174"/>
                  </a:lnTo>
                  <a:lnTo>
                    <a:pt x="154048" y="577078"/>
                  </a:lnTo>
                  <a:lnTo>
                    <a:pt x="100143" y="544391"/>
                  </a:lnTo>
                  <a:lnTo>
                    <a:pt x="57204" y="510266"/>
                  </a:lnTo>
                  <a:lnTo>
                    <a:pt x="25812" y="474859"/>
                  </a:lnTo>
                  <a:lnTo>
                    <a:pt x="6550" y="438323"/>
                  </a:lnTo>
                  <a:lnTo>
                    <a:pt x="0" y="40081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84770" y="1372361"/>
              <a:ext cx="1466850" cy="387350"/>
            </a:xfrm>
            <a:custGeom>
              <a:avLst/>
              <a:gdLst/>
              <a:ahLst/>
              <a:cxnLst/>
              <a:rect l="l" t="t" r="r" b="b"/>
              <a:pathLst>
                <a:path w="1466850" h="387350">
                  <a:moveTo>
                    <a:pt x="1466850" y="0"/>
                  </a:moveTo>
                  <a:lnTo>
                    <a:pt x="0" y="38735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8908" y="0"/>
              <a:ext cx="3403092" cy="2805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3791" y="161544"/>
              <a:ext cx="3048000" cy="22311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93885" y="151637"/>
              <a:ext cx="3068320" cy="2251075"/>
            </a:xfrm>
            <a:custGeom>
              <a:avLst/>
              <a:gdLst/>
              <a:ahLst/>
              <a:cxnLst/>
              <a:rect l="l" t="t" r="r" b="b"/>
              <a:pathLst>
                <a:path w="3068320" h="2251075">
                  <a:moveTo>
                    <a:pt x="0" y="2250947"/>
                  </a:moveTo>
                  <a:lnTo>
                    <a:pt x="3067812" y="2250947"/>
                  </a:lnTo>
                  <a:lnTo>
                    <a:pt x="3067812" y="0"/>
                  </a:lnTo>
                  <a:lnTo>
                    <a:pt x="0" y="0"/>
                  </a:lnTo>
                  <a:lnTo>
                    <a:pt x="0" y="225094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281164" y="2959354"/>
            <a:ext cx="6229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FFFFFF"/>
                </a:solidFill>
                <a:latin typeface="Calibri"/>
                <a:cs typeface="Calibri"/>
              </a:rPr>
              <a:t>lectric 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cables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5392" y="4098035"/>
            <a:ext cx="582168" cy="4602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80580" y="4057015"/>
            <a:ext cx="9944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Dispatching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substation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02957" y="2236470"/>
            <a:ext cx="692150" cy="1873250"/>
          </a:xfrm>
          <a:custGeom>
            <a:avLst/>
            <a:gdLst/>
            <a:ahLst/>
            <a:cxnLst/>
            <a:rect l="l" t="t" r="r" b="b"/>
            <a:pathLst>
              <a:path w="692150" h="1873250">
                <a:moveTo>
                  <a:pt x="583946" y="0"/>
                </a:moveTo>
                <a:lnTo>
                  <a:pt x="592818" y="22859"/>
                </a:lnTo>
                <a:lnTo>
                  <a:pt x="596439" y="31337"/>
                </a:lnTo>
                <a:lnTo>
                  <a:pt x="601751" y="38433"/>
                </a:lnTo>
                <a:lnTo>
                  <a:pt x="615696" y="57150"/>
                </a:lnTo>
                <a:lnTo>
                  <a:pt x="620141" y="63372"/>
                </a:lnTo>
                <a:lnTo>
                  <a:pt x="623062" y="70738"/>
                </a:lnTo>
                <a:lnTo>
                  <a:pt x="628396" y="76200"/>
                </a:lnTo>
                <a:lnTo>
                  <a:pt x="634329" y="81444"/>
                </a:lnTo>
                <a:lnTo>
                  <a:pt x="640715" y="86153"/>
                </a:lnTo>
                <a:lnTo>
                  <a:pt x="647291" y="90648"/>
                </a:lnTo>
                <a:lnTo>
                  <a:pt x="653796" y="95250"/>
                </a:lnTo>
                <a:lnTo>
                  <a:pt x="660400" y="115647"/>
                </a:lnTo>
                <a:lnTo>
                  <a:pt x="660359" y="115171"/>
                </a:lnTo>
                <a:lnTo>
                  <a:pt x="659556" y="108307"/>
                </a:lnTo>
                <a:lnTo>
                  <a:pt x="663874" y="109539"/>
                </a:lnTo>
                <a:lnTo>
                  <a:pt x="679196" y="133350"/>
                </a:lnTo>
                <a:lnTo>
                  <a:pt x="681670" y="139354"/>
                </a:lnTo>
                <a:lnTo>
                  <a:pt x="683085" y="145764"/>
                </a:lnTo>
                <a:lnTo>
                  <a:pt x="684143" y="152316"/>
                </a:lnTo>
                <a:lnTo>
                  <a:pt x="685546" y="158750"/>
                </a:lnTo>
                <a:lnTo>
                  <a:pt x="687324" y="165100"/>
                </a:lnTo>
                <a:lnTo>
                  <a:pt x="689737" y="171450"/>
                </a:lnTo>
                <a:lnTo>
                  <a:pt x="691896" y="177800"/>
                </a:lnTo>
                <a:lnTo>
                  <a:pt x="690350" y="190488"/>
                </a:lnTo>
                <a:lnTo>
                  <a:pt x="688863" y="203199"/>
                </a:lnTo>
                <a:lnTo>
                  <a:pt x="687306" y="215911"/>
                </a:lnTo>
                <a:lnTo>
                  <a:pt x="685546" y="228600"/>
                </a:lnTo>
                <a:lnTo>
                  <a:pt x="684607" y="236739"/>
                </a:lnTo>
                <a:lnTo>
                  <a:pt x="683752" y="244951"/>
                </a:lnTo>
                <a:lnTo>
                  <a:pt x="682206" y="252924"/>
                </a:lnTo>
                <a:lnTo>
                  <a:pt x="679196" y="260350"/>
                </a:lnTo>
                <a:lnTo>
                  <a:pt x="671742" y="267898"/>
                </a:lnTo>
                <a:lnTo>
                  <a:pt x="661574" y="272542"/>
                </a:lnTo>
                <a:lnTo>
                  <a:pt x="650692" y="275851"/>
                </a:lnTo>
                <a:lnTo>
                  <a:pt x="641096" y="279400"/>
                </a:lnTo>
                <a:lnTo>
                  <a:pt x="632973" y="283787"/>
                </a:lnTo>
                <a:lnTo>
                  <a:pt x="625078" y="288591"/>
                </a:lnTo>
                <a:lnTo>
                  <a:pt x="617253" y="293562"/>
                </a:lnTo>
                <a:lnTo>
                  <a:pt x="609346" y="298450"/>
                </a:lnTo>
                <a:lnTo>
                  <a:pt x="607314" y="304800"/>
                </a:lnTo>
                <a:lnTo>
                  <a:pt x="607187" y="312292"/>
                </a:lnTo>
                <a:lnTo>
                  <a:pt x="602996" y="317500"/>
                </a:lnTo>
                <a:lnTo>
                  <a:pt x="598297" y="323468"/>
                </a:lnTo>
                <a:lnTo>
                  <a:pt x="590169" y="325754"/>
                </a:lnTo>
                <a:lnTo>
                  <a:pt x="583946" y="330200"/>
                </a:lnTo>
                <a:lnTo>
                  <a:pt x="577584" y="334855"/>
                </a:lnTo>
                <a:lnTo>
                  <a:pt x="571246" y="339629"/>
                </a:lnTo>
                <a:lnTo>
                  <a:pt x="564907" y="344451"/>
                </a:lnTo>
                <a:lnTo>
                  <a:pt x="558546" y="349250"/>
                </a:lnTo>
                <a:lnTo>
                  <a:pt x="556696" y="355522"/>
                </a:lnTo>
                <a:lnTo>
                  <a:pt x="554609" y="361807"/>
                </a:lnTo>
                <a:lnTo>
                  <a:pt x="552902" y="368163"/>
                </a:lnTo>
                <a:lnTo>
                  <a:pt x="552196" y="374650"/>
                </a:lnTo>
                <a:lnTo>
                  <a:pt x="552866" y="381083"/>
                </a:lnTo>
                <a:lnTo>
                  <a:pt x="554513" y="387445"/>
                </a:lnTo>
                <a:lnTo>
                  <a:pt x="556589" y="393759"/>
                </a:lnTo>
                <a:lnTo>
                  <a:pt x="558546" y="400050"/>
                </a:lnTo>
                <a:lnTo>
                  <a:pt x="562834" y="413478"/>
                </a:lnTo>
                <a:lnTo>
                  <a:pt x="565610" y="420798"/>
                </a:lnTo>
                <a:lnTo>
                  <a:pt x="568029" y="428857"/>
                </a:lnTo>
                <a:lnTo>
                  <a:pt x="575266" y="467048"/>
                </a:lnTo>
                <a:lnTo>
                  <a:pt x="582640" y="512240"/>
                </a:lnTo>
                <a:lnTo>
                  <a:pt x="583946" y="520572"/>
                </a:lnTo>
                <a:lnTo>
                  <a:pt x="582918" y="533439"/>
                </a:lnTo>
                <a:lnTo>
                  <a:pt x="582199" y="546353"/>
                </a:lnTo>
                <a:lnTo>
                  <a:pt x="562969" y="585374"/>
                </a:lnTo>
                <a:lnTo>
                  <a:pt x="558546" y="590422"/>
                </a:lnTo>
                <a:lnTo>
                  <a:pt x="556285" y="596517"/>
                </a:lnTo>
                <a:lnTo>
                  <a:pt x="555228" y="603075"/>
                </a:lnTo>
                <a:lnTo>
                  <a:pt x="554241" y="609657"/>
                </a:lnTo>
                <a:lnTo>
                  <a:pt x="552196" y="615822"/>
                </a:lnTo>
                <a:lnTo>
                  <a:pt x="546584" y="625776"/>
                </a:lnTo>
                <a:lnTo>
                  <a:pt x="540162" y="635253"/>
                </a:lnTo>
                <a:lnTo>
                  <a:pt x="533407" y="644540"/>
                </a:lnTo>
                <a:lnTo>
                  <a:pt x="526796" y="653922"/>
                </a:lnTo>
                <a:lnTo>
                  <a:pt x="522605" y="660272"/>
                </a:lnTo>
                <a:lnTo>
                  <a:pt x="521335" y="670559"/>
                </a:lnTo>
                <a:lnTo>
                  <a:pt x="514223" y="672972"/>
                </a:lnTo>
                <a:lnTo>
                  <a:pt x="489200" y="681503"/>
                </a:lnTo>
                <a:lnTo>
                  <a:pt x="477964" y="685212"/>
                </a:lnTo>
                <a:lnTo>
                  <a:pt x="467395" y="687564"/>
                </a:lnTo>
                <a:lnTo>
                  <a:pt x="444373" y="692022"/>
                </a:lnTo>
                <a:lnTo>
                  <a:pt x="422521" y="705927"/>
                </a:lnTo>
                <a:lnTo>
                  <a:pt x="393152" y="732117"/>
                </a:lnTo>
                <a:lnTo>
                  <a:pt x="370580" y="783230"/>
                </a:lnTo>
                <a:lnTo>
                  <a:pt x="366537" y="795639"/>
                </a:lnTo>
                <a:lnTo>
                  <a:pt x="360138" y="800689"/>
                </a:lnTo>
                <a:lnTo>
                  <a:pt x="342773" y="806322"/>
                </a:lnTo>
                <a:lnTo>
                  <a:pt x="338893" y="818776"/>
                </a:lnTo>
                <a:lnTo>
                  <a:pt x="335264" y="827754"/>
                </a:lnTo>
                <a:lnTo>
                  <a:pt x="329039" y="835540"/>
                </a:lnTo>
                <a:lnTo>
                  <a:pt x="317373" y="844422"/>
                </a:lnTo>
                <a:lnTo>
                  <a:pt x="311785" y="848105"/>
                </a:lnTo>
                <a:lnTo>
                  <a:pt x="304673" y="848613"/>
                </a:lnTo>
                <a:lnTo>
                  <a:pt x="298323" y="850772"/>
                </a:lnTo>
                <a:lnTo>
                  <a:pt x="294132" y="857122"/>
                </a:lnTo>
                <a:lnTo>
                  <a:pt x="291084" y="864488"/>
                </a:lnTo>
                <a:lnTo>
                  <a:pt x="285623" y="869822"/>
                </a:lnTo>
                <a:lnTo>
                  <a:pt x="280289" y="875283"/>
                </a:lnTo>
                <a:lnTo>
                  <a:pt x="272415" y="877696"/>
                </a:lnTo>
                <a:lnTo>
                  <a:pt x="266573" y="882522"/>
                </a:lnTo>
                <a:lnTo>
                  <a:pt x="261667" y="887089"/>
                </a:lnTo>
                <a:lnTo>
                  <a:pt x="257048" y="892000"/>
                </a:lnTo>
                <a:lnTo>
                  <a:pt x="252428" y="896935"/>
                </a:lnTo>
                <a:lnTo>
                  <a:pt x="247523" y="901572"/>
                </a:lnTo>
                <a:lnTo>
                  <a:pt x="241232" y="906389"/>
                </a:lnTo>
                <a:lnTo>
                  <a:pt x="234632" y="910859"/>
                </a:lnTo>
                <a:lnTo>
                  <a:pt x="228127" y="915449"/>
                </a:lnTo>
                <a:lnTo>
                  <a:pt x="222123" y="920622"/>
                </a:lnTo>
                <a:lnTo>
                  <a:pt x="206464" y="938656"/>
                </a:lnTo>
                <a:lnTo>
                  <a:pt x="209438" y="939641"/>
                </a:lnTo>
                <a:lnTo>
                  <a:pt x="210818" y="939053"/>
                </a:lnTo>
                <a:lnTo>
                  <a:pt x="190373" y="952372"/>
                </a:lnTo>
                <a:lnTo>
                  <a:pt x="178006" y="992393"/>
                </a:lnTo>
                <a:lnTo>
                  <a:pt x="171450" y="1041272"/>
                </a:lnTo>
                <a:lnTo>
                  <a:pt x="170942" y="1047876"/>
                </a:lnTo>
                <a:lnTo>
                  <a:pt x="175641" y="1053972"/>
                </a:lnTo>
                <a:lnTo>
                  <a:pt x="177673" y="1060322"/>
                </a:lnTo>
                <a:lnTo>
                  <a:pt x="182183" y="1109424"/>
                </a:lnTo>
                <a:lnTo>
                  <a:pt x="184134" y="1138904"/>
                </a:lnTo>
                <a:lnTo>
                  <a:pt x="181298" y="1167193"/>
                </a:lnTo>
                <a:lnTo>
                  <a:pt x="171450" y="1212722"/>
                </a:lnTo>
                <a:lnTo>
                  <a:pt x="158750" y="1250822"/>
                </a:lnTo>
                <a:lnTo>
                  <a:pt x="160448" y="1265156"/>
                </a:lnTo>
                <a:lnTo>
                  <a:pt x="171450" y="1314322"/>
                </a:lnTo>
                <a:lnTo>
                  <a:pt x="179832" y="1327022"/>
                </a:lnTo>
                <a:lnTo>
                  <a:pt x="184023" y="1333372"/>
                </a:lnTo>
                <a:lnTo>
                  <a:pt x="189314" y="1363761"/>
                </a:lnTo>
                <a:lnTo>
                  <a:pt x="190796" y="1372051"/>
                </a:lnTo>
                <a:lnTo>
                  <a:pt x="189737" y="1370139"/>
                </a:lnTo>
                <a:lnTo>
                  <a:pt x="187409" y="1369920"/>
                </a:lnTo>
                <a:lnTo>
                  <a:pt x="185081" y="1383291"/>
                </a:lnTo>
                <a:lnTo>
                  <a:pt x="184023" y="1422145"/>
                </a:lnTo>
                <a:lnTo>
                  <a:pt x="184550" y="1442884"/>
                </a:lnTo>
                <a:lnTo>
                  <a:pt x="187987" y="1484171"/>
                </a:lnTo>
                <a:lnTo>
                  <a:pt x="194945" y="1517395"/>
                </a:lnTo>
                <a:lnTo>
                  <a:pt x="196723" y="1523745"/>
                </a:lnTo>
                <a:lnTo>
                  <a:pt x="203332" y="1547854"/>
                </a:lnTo>
                <a:lnTo>
                  <a:pt x="203406" y="1549828"/>
                </a:lnTo>
                <a:lnTo>
                  <a:pt x="209423" y="1568195"/>
                </a:lnTo>
                <a:lnTo>
                  <a:pt x="207391" y="1574545"/>
                </a:lnTo>
                <a:lnTo>
                  <a:pt x="207899" y="1582546"/>
                </a:lnTo>
                <a:lnTo>
                  <a:pt x="203073" y="1587245"/>
                </a:lnTo>
                <a:lnTo>
                  <a:pt x="194933" y="1590516"/>
                </a:lnTo>
                <a:lnTo>
                  <a:pt x="179863" y="1594739"/>
                </a:lnTo>
                <a:lnTo>
                  <a:pt x="165318" y="1598390"/>
                </a:lnTo>
                <a:lnTo>
                  <a:pt x="158750" y="1599945"/>
                </a:lnTo>
                <a:lnTo>
                  <a:pt x="148117" y="1605468"/>
                </a:lnTo>
                <a:lnTo>
                  <a:pt x="136747" y="1610407"/>
                </a:lnTo>
                <a:lnTo>
                  <a:pt x="126853" y="1616465"/>
                </a:lnTo>
                <a:lnTo>
                  <a:pt x="120650" y="1625345"/>
                </a:lnTo>
                <a:lnTo>
                  <a:pt x="116109" y="1639585"/>
                </a:lnTo>
                <a:lnTo>
                  <a:pt x="113379" y="1645824"/>
                </a:lnTo>
                <a:lnTo>
                  <a:pt x="107934" y="1651349"/>
                </a:lnTo>
                <a:lnTo>
                  <a:pt x="95250" y="1663445"/>
                </a:lnTo>
                <a:lnTo>
                  <a:pt x="91567" y="1679959"/>
                </a:lnTo>
                <a:lnTo>
                  <a:pt x="79390" y="1722703"/>
                </a:lnTo>
                <a:lnTo>
                  <a:pt x="56642" y="1747519"/>
                </a:lnTo>
                <a:lnTo>
                  <a:pt x="50800" y="1752345"/>
                </a:lnTo>
                <a:lnTo>
                  <a:pt x="45823" y="1756840"/>
                </a:lnTo>
                <a:lnTo>
                  <a:pt x="41084" y="1761632"/>
                </a:lnTo>
                <a:lnTo>
                  <a:pt x="36441" y="1766544"/>
                </a:lnTo>
                <a:lnTo>
                  <a:pt x="31750" y="1771395"/>
                </a:lnTo>
                <a:lnTo>
                  <a:pt x="25341" y="1791027"/>
                </a:lnTo>
                <a:lnTo>
                  <a:pt x="25497" y="1790096"/>
                </a:lnTo>
                <a:lnTo>
                  <a:pt x="26318" y="1783795"/>
                </a:lnTo>
                <a:lnTo>
                  <a:pt x="4000" y="1821940"/>
                </a:lnTo>
                <a:lnTo>
                  <a:pt x="1349" y="1834794"/>
                </a:lnTo>
                <a:lnTo>
                  <a:pt x="0" y="1841245"/>
                </a:lnTo>
                <a:lnTo>
                  <a:pt x="8306" y="1852886"/>
                </a:lnTo>
                <a:lnTo>
                  <a:pt x="11969" y="1857978"/>
                </a:lnTo>
                <a:lnTo>
                  <a:pt x="12823" y="1862641"/>
                </a:lnTo>
                <a:lnTo>
                  <a:pt x="12700" y="1872995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146540" y="2360752"/>
            <a:ext cx="27609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Oscillant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hydrofoils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8209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Green</a:t>
            </a:r>
            <a:r>
              <a:rPr dirty="0"/>
              <a:t> </a:t>
            </a:r>
            <a:r>
              <a:rPr dirty="0" spc="-5"/>
              <a:t>electricity</a:t>
            </a:r>
            <a:r>
              <a:rPr dirty="0" spc="-30"/>
              <a:t> </a:t>
            </a:r>
            <a:r>
              <a:rPr dirty="0" spc="-1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8270" y="1421968"/>
            <a:ext cx="11334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amis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09461" y="2037333"/>
            <a:ext cx="6035675" cy="2520950"/>
            <a:chOff x="6109461" y="2037333"/>
            <a:chExt cx="6035675" cy="2520950"/>
          </a:xfrm>
        </p:grpSpPr>
        <p:sp>
          <p:nvSpPr>
            <p:cNvPr id="5" name="object 5"/>
            <p:cNvSpPr/>
            <p:nvPr/>
          </p:nvSpPr>
          <p:spPr>
            <a:xfrm>
              <a:off x="9105138" y="2047493"/>
              <a:ext cx="3030220" cy="1475740"/>
            </a:xfrm>
            <a:custGeom>
              <a:avLst/>
              <a:gdLst/>
              <a:ahLst/>
              <a:cxnLst/>
              <a:rect l="l" t="t" r="r" b="b"/>
              <a:pathLst>
                <a:path w="3030220" h="1475739">
                  <a:moveTo>
                    <a:pt x="0" y="737615"/>
                  </a:moveTo>
                  <a:lnTo>
                    <a:pt x="5280" y="675579"/>
                  </a:lnTo>
                  <a:lnTo>
                    <a:pt x="20841" y="614966"/>
                  </a:lnTo>
                  <a:lnTo>
                    <a:pt x="46262" y="555981"/>
                  </a:lnTo>
                  <a:lnTo>
                    <a:pt x="81122" y="498829"/>
                  </a:lnTo>
                  <a:lnTo>
                    <a:pt x="125002" y="443713"/>
                  </a:lnTo>
                  <a:lnTo>
                    <a:pt x="177480" y="390840"/>
                  </a:lnTo>
                  <a:lnTo>
                    <a:pt x="206812" y="365308"/>
                  </a:lnTo>
                  <a:lnTo>
                    <a:pt x="238136" y="340413"/>
                  </a:lnTo>
                  <a:lnTo>
                    <a:pt x="271399" y="316181"/>
                  </a:lnTo>
                  <a:lnTo>
                    <a:pt x="306549" y="292638"/>
                  </a:lnTo>
                  <a:lnTo>
                    <a:pt x="343533" y="269808"/>
                  </a:lnTo>
                  <a:lnTo>
                    <a:pt x="382299" y="247719"/>
                  </a:lnTo>
                  <a:lnTo>
                    <a:pt x="422794" y="226394"/>
                  </a:lnTo>
                  <a:lnTo>
                    <a:pt x="464966" y="205860"/>
                  </a:lnTo>
                  <a:lnTo>
                    <a:pt x="508762" y="186143"/>
                  </a:lnTo>
                  <a:lnTo>
                    <a:pt x="554129" y="167267"/>
                  </a:lnTo>
                  <a:lnTo>
                    <a:pt x="601014" y="149259"/>
                  </a:lnTo>
                  <a:lnTo>
                    <a:pt x="649366" y="132144"/>
                  </a:lnTo>
                  <a:lnTo>
                    <a:pt x="699132" y="115948"/>
                  </a:lnTo>
                  <a:lnTo>
                    <a:pt x="750259" y="100696"/>
                  </a:lnTo>
                  <a:lnTo>
                    <a:pt x="802695" y="86415"/>
                  </a:lnTo>
                  <a:lnTo>
                    <a:pt x="856386" y="73128"/>
                  </a:lnTo>
                  <a:lnTo>
                    <a:pt x="911281" y="60863"/>
                  </a:lnTo>
                  <a:lnTo>
                    <a:pt x="967327" y="49644"/>
                  </a:lnTo>
                  <a:lnTo>
                    <a:pt x="1024471" y="39498"/>
                  </a:lnTo>
                  <a:lnTo>
                    <a:pt x="1082661" y="30449"/>
                  </a:lnTo>
                  <a:lnTo>
                    <a:pt x="1141844" y="22524"/>
                  </a:lnTo>
                  <a:lnTo>
                    <a:pt x="1201968" y="15748"/>
                  </a:lnTo>
                  <a:lnTo>
                    <a:pt x="1262979" y="10147"/>
                  </a:lnTo>
                  <a:lnTo>
                    <a:pt x="1324827" y="5746"/>
                  </a:lnTo>
                  <a:lnTo>
                    <a:pt x="1387457" y="2571"/>
                  </a:lnTo>
                  <a:lnTo>
                    <a:pt x="1450817" y="647"/>
                  </a:lnTo>
                  <a:lnTo>
                    <a:pt x="1514855" y="0"/>
                  </a:lnTo>
                  <a:lnTo>
                    <a:pt x="1578894" y="647"/>
                  </a:lnTo>
                  <a:lnTo>
                    <a:pt x="1642254" y="2571"/>
                  </a:lnTo>
                  <a:lnTo>
                    <a:pt x="1704884" y="5746"/>
                  </a:lnTo>
                  <a:lnTo>
                    <a:pt x="1766732" y="10147"/>
                  </a:lnTo>
                  <a:lnTo>
                    <a:pt x="1827743" y="15748"/>
                  </a:lnTo>
                  <a:lnTo>
                    <a:pt x="1887867" y="22524"/>
                  </a:lnTo>
                  <a:lnTo>
                    <a:pt x="1947050" y="30449"/>
                  </a:lnTo>
                  <a:lnTo>
                    <a:pt x="2005240" y="39498"/>
                  </a:lnTo>
                  <a:lnTo>
                    <a:pt x="2062384" y="49644"/>
                  </a:lnTo>
                  <a:lnTo>
                    <a:pt x="2118430" y="60863"/>
                  </a:lnTo>
                  <a:lnTo>
                    <a:pt x="2173325" y="73128"/>
                  </a:lnTo>
                  <a:lnTo>
                    <a:pt x="2227016" y="86415"/>
                  </a:lnTo>
                  <a:lnTo>
                    <a:pt x="2279452" y="100696"/>
                  </a:lnTo>
                  <a:lnTo>
                    <a:pt x="2330579" y="115948"/>
                  </a:lnTo>
                  <a:lnTo>
                    <a:pt x="2380345" y="132144"/>
                  </a:lnTo>
                  <a:lnTo>
                    <a:pt x="2428697" y="149259"/>
                  </a:lnTo>
                  <a:lnTo>
                    <a:pt x="2475582" y="167267"/>
                  </a:lnTo>
                  <a:lnTo>
                    <a:pt x="2520949" y="186143"/>
                  </a:lnTo>
                  <a:lnTo>
                    <a:pt x="2564745" y="205860"/>
                  </a:lnTo>
                  <a:lnTo>
                    <a:pt x="2606917" y="226394"/>
                  </a:lnTo>
                  <a:lnTo>
                    <a:pt x="2647412" y="247719"/>
                  </a:lnTo>
                  <a:lnTo>
                    <a:pt x="2686178" y="269808"/>
                  </a:lnTo>
                  <a:lnTo>
                    <a:pt x="2723162" y="292638"/>
                  </a:lnTo>
                  <a:lnTo>
                    <a:pt x="2758312" y="316181"/>
                  </a:lnTo>
                  <a:lnTo>
                    <a:pt x="2791575" y="340413"/>
                  </a:lnTo>
                  <a:lnTo>
                    <a:pt x="2822899" y="365308"/>
                  </a:lnTo>
                  <a:lnTo>
                    <a:pt x="2852231" y="390840"/>
                  </a:lnTo>
                  <a:lnTo>
                    <a:pt x="2904709" y="443713"/>
                  </a:lnTo>
                  <a:lnTo>
                    <a:pt x="2948589" y="498829"/>
                  </a:lnTo>
                  <a:lnTo>
                    <a:pt x="2983449" y="555981"/>
                  </a:lnTo>
                  <a:lnTo>
                    <a:pt x="3008870" y="614966"/>
                  </a:lnTo>
                  <a:lnTo>
                    <a:pt x="3024431" y="675579"/>
                  </a:lnTo>
                  <a:lnTo>
                    <a:pt x="3029711" y="737615"/>
                  </a:lnTo>
                  <a:lnTo>
                    <a:pt x="3028383" y="768799"/>
                  </a:lnTo>
                  <a:lnTo>
                    <a:pt x="3017909" y="830149"/>
                  </a:lnTo>
                  <a:lnTo>
                    <a:pt x="2997366" y="889973"/>
                  </a:lnTo>
                  <a:lnTo>
                    <a:pt x="2967172" y="948068"/>
                  </a:lnTo>
                  <a:lnTo>
                    <a:pt x="2927750" y="1004227"/>
                  </a:lnTo>
                  <a:lnTo>
                    <a:pt x="2879519" y="1058247"/>
                  </a:lnTo>
                  <a:lnTo>
                    <a:pt x="2822899" y="1109923"/>
                  </a:lnTo>
                  <a:lnTo>
                    <a:pt x="2791575" y="1134818"/>
                  </a:lnTo>
                  <a:lnTo>
                    <a:pt x="2758312" y="1159050"/>
                  </a:lnTo>
                  <a:lnTo>
                    <a:pt x="2723162" y="1182593"/>
                  </a:lnTo>
                  <a:lnTo>
                    <a:pt x="2686178" y="1205423"/>
                  </a:lnTo>
                  <a:lnTo>
                    <a:pt x="2647412" y="1227512"/>
                  </a:lnTo>
                  <a:lnTo>
                    <a:pt x="2606917" y="1248837"/>
                  </a:lnTo>
                  <a:lnTo>
                    <a:pt x="2564745" y="1269371"/>
                  </a:lnTo>
                  <a:lnTo>
                    <a:pt x="2520949" y="1289088"/>
                  </a:lnTo>
                  <a:lnTo>
                    <a:pt x="2475582" y="1307964"/>
                  </a:lnTo>
                  <a:lnTo>
                    <a:pt x="2428697" y="1325972"/>
                  </a:lnTo>
                  <a:lnTo>
                    <a:pt x="2380345" y="1343087"/>
                  </a:lnTo>
                  <a:lnTo>
                    <a:pt x="2330579" y="1359283"/>
                  </a:lnTo>
                  <a:lnTo>
                    <a:pt x="2279452" y="1374535"/>
                  </a:lnTo>
                  <a:lnTo>
                    <a:pt x="2227016" y="1388816"/>
                  </a:lnTo>
                  <a:lnTo>
                    <a:pt x="2173325" y="1402103"/>
                  </a:lnTo>
                  <a:lnTo>
                    <a:pt x="2118430" y="1414368"/>
                  </a:lnTo>
                  <a:lnTo>
                    <a:pt x="2062384" y="1425587"/>
                  </a:lnTo>
                  <a:lnTo>
                    <a:pt x="2005240" y="1435733"/>
                  </a:lnTo>
                  <a:lnTo>
                    <a:pt x="1947050" y="1444782"/>
                  </a:lnTo>
                  <a:lnTo>
                    <a:pt x="1887867" y="1452707"/>
                  </a:lnTo>
                  <a:lnTo>
                    <a:pt x="1827743" y="1459483"/>
                  </a:lnTo>
                  <a:lnTo>
                    <a:pt x="1766732" y="1465084"/>
                  </a:lnTo>
                  <a:lnTo>
                    <a:pt x="1704884" y="1469485"/>
                  </a:lnTo>
                  <a:lnTo>
                    <a:pt x="1642254" y="1472660"/>
                  </a:lnTo>
                  <a:lnTo>
                    <a:pt x="1578894" y="1474584"/>
                  </a:lnTo>
                  <a:lnTo>
                    <a:pt x="1514855" y="1475231"/>
                  </a:lnTo>
                  <a:lnTo>
                    <a:pt x="1450817" y="1474584"/>
                  </a:lnTo>
                  <a:lnTo>
                    <a:pt x="1387457" y="1472660"/>
                  </a:lnTo>
                  <a:lnTo>
                    <a:pt x="1324827" y="1469485"/>
                  </a:lnTo>
                  <a:lnTo>
                    <a:pt x="1262979" y="1465084"/>
                  </a:lnTo>
                  <a:lnTo>
                    <a:pt x="1201968" y="1459483"/>
                  </a:lnTo>
                  <a:lnTo>
                    <a:pt x="1141844" y="1452707"/>
                  </a:lnTo>
                  <a:lnTo>
                    <a:pt x="1082661" y="1444782"/>
                  </a:lnTo>
                  <a:lnTo>
                    <a:pt x="1024471" y="1435733"/>
                  </a:lnTo>
                  <a:lnTo>
                    <a:pt x="967327" y="1425587"/>
                  </a:lnTo>
                  <a:lnTo>
                    <a:pt x="911281" y="1414368"/>
                  </a:lnTo>
                  <a:lnTo>
                    <a:pt x="856386" y="1402103"/>
                  </a:lnTo>
                  <a:lnTo>
                    <a:pt x="802695" y="1388816"/>
                  </a:lnTo>
                  <a:lnTo>
                    <a:pt x="750259" y="1374535"/>
                  </a:lnTo>
                  <a:lnTo>
                    <a:pt x="699132" y="1359283"/>
                  </a:lnTo>
                  <a:lnTo>
                    <a:pt x="649366" y="1343087"/>
                  </a:lnTo>
                  <a:lnTo>
                    <a:pt x="601014" y="1325972"/>
                  </a:lnTo>
                  <a:lnTo>
                    <a:pt x="554129" y="1307964"/>
                  </a:lnTo>
                  <a:lnTo>
                    <a:pt x="508762" y="1289088"/>
                  </a:lnTo>
                  <a:lnTo>
                    <a:pt x="464966" y="1269371"/>
                  </a:lnTo>
                  <a:lnTo>
                    <a:pt x="422794" y="1248837"/>
                  </a:lnTo>
                  <a:lnTo>
                    <a:pt x="382299" y="1227512"/>
                  </a:lnTo>
                  <a:lnTo>
                    <a:pt x="343533" y="1205423"/>
                  </a:lnTo>
                  <a:lnTo>
                    <a:pt x="306549" y="1182593"/>
                  </a:lnTo>
                  <a:lnTo>
                    <a:pt x="271399" y="1159050"/>
                  </a:lnTo>
                  <a:lnTo>
                    <a:pt x="238136" y="1134818"/>
                  </a:lnTo>
                  <a:lnTo>
                    <a:pt x="206812" y="1109923"/>
                  </a:lnTo>
                  <a:lnTo>
                    <a:pt x="177480" y="1084391"/>
                  </a:lnTo>
                  <a:lnTo>
                    <a:pt x="125002" y="1031518"/>
                  </a:lnTo>
                  <a:lnTo>
                    <a:pt x="81122" y="976402"/>
                  </a:lnTo>
                  <a:lnTo>
                    <a:pt x="46262" y="919250"/>
                  </a:lnTo>
                  <a:lnTo>
                    <a:pt x="20841" y="860265"/>
                  </a:lnTo>
                  <a:lnTo>
                    <a:pt x="5280" y="799652"/>
                  </a:lnTo>
                  <a:lnTo>
                    <a:pt x="0" y="7376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9621" y="2393441"/>
              <a:ext cx="2985770" cy="391795"/>
            </a:xfrm>
            <a:custGeom>
              <a:avLst/>
              <a:gdLst/>
              <a:ahLst/>
              <a:cxnLst/>
              <a:rect l="l" t="t" r="r" b="b"/>
              <a:pathLst>
                <a:path w="2985770" h="391794">
                  <a:moveTo>
                    <a:pt x="2985388" y="391413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5391" y="4098035"/>
              <a:ext cx="582168" cy="4602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80580" y="3627501"/>
            <a:ext cx="1987550" cy="94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731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FFFFFF"/>
                </a:solidFill>
                <a:latin typeface="Calibri"/>
                <a:cs typeface="Calibri"/>
              </a:rPr>
              <a:t>lectric  </a:t>
            </a: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cables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60"/>
              </a:lnSpc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Dispatching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 i="1">
                <a:solidFill>
                  <a:srgbClr val="FFFFFF"/>
                </a:solidFill>
                <a:latin typeface="Calibri"/>
                <a:cs typeface="Calibri"/>
              </a:rPr>
              <a:t>substation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6388" y="1886710"/>
            <a:ext cx="11513820" cy="4910455"/>
            <a:chOff x="56388" y="1886710"/>
            <a:chExt cx="11513820" cy="49104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" y="1886710"/>
              <a:ext cx="6306312" cy="49103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00650" y="3243834"/>
              <a:ext cx="2535555" cy="868680"/>
            </a:xfrm>
            <a:custGeom>
              <a:avLst/>
              <a:gdLst/>
              <a:ahLst/>
              <a:cxnLst/>
              <a:rect l="l" t="t" r="r" b="b"/>
              <a:pathLst>
                <a:path w="2535554" h="868679">
                  <a:moveTo>
                    <a:pt x="2535195" y="0"/>
                  </a:moveTo>
                  <a:lnTo>
                    <a:pt x="2526831" y="4518"/>
                  </a:lnTo>
                  <a:lnTo>
                    <a:pt x="2518288" y="8810"/>
                  </a:lnTo>
                  <a:lnTo>
                    <a:pt x="2510103" y="13555"/>
                  </a:lnTo>
                  <a:lnTo>
                    <a:pt x="2502810" y="19430"/>
                  </a:lnTo>
                  <a:lnTo>
                    <a:pt x="2495923" y="28950"/>
                  </a:lnTo>
                  <a:lnTo>
                    <a:pt x="2490571" y="39766"/>
                  </a:lnTo>
                  <a:lnTo>
                    <a:pt x="2484862" y="50131"/>
                  </a:lnTo>
                  <a:lnTo>
                    <a:pt x="2476902" y="58292"/>
                  </a:lnTo>
                  <a:lnTo>
                    <a:pt x="2470425" y="62611"/>
                  </a:lnTo>
                  <a:lnTo>
                    <a:pt x="2463440" y="66420"/>
                  </a:lnTo>
                  <a:lnTo>
                    <a:pt x="2457471" y="71246"/>
                  </a:lnTo>
                  <a:lnTo>
                    <a:pt x="2441319" y="85280"/>
                  </a:lnTo>
                  <a:lnTo>
                    <a:pt x="2446359" y="83121"/>
                  </a:lnTo>
                  <a:lnTo>
                    <a:pt x="2448827" y="81533"/>
                  </a:lnTo>
                  <a:lnTo>
                    <a:pt x="2424959" y="97281"/>
                  </a:lnTo>
                  <a:lnTo>
                    <a:pt x="2422800" y="103758"/>
                  </a:lnTo>
                  <a:lnTo>
                    <a:pt x="2422800" y="111378"/>
                  </a:lnTo>
                  <a:lnTo>
                    <a:pt x="2418482" y="116712"/>
                  </a:lnTo>
                  <a:lnTo>
                    <a:pt x="2379906" y="137001"/>
                  </a:lnTo>
                  <a:lnTo>
                    <a:pt x="2341437" y="147341"/>
                  </a:lnTo>
                  <a:lnTo>
                    <a:pt x="2301896" y="155575"/>
                  </a:lnTo>
                  <a:lnTo>
                    <a:pt x="2277317" y="167856"/>
                  </a:lnTo>
                  <a:lnTo>
                    <a:pt x="2262526" y="174643"/>
                  </a:lnTo>
                  <a:lnTo>
                    <a:pt x="2253105" y="177207"/>
                  </a:lnTo>
                  <a:lnTo>
                    <a:pt x="2244637" y="176816"/>
                  </a:lnTo>
                  <a:lnTo>
                    <a:pt x="2232706" y="174742"/>
                  </a:lnTo>
                  <a:lnTo>
                    <a:pt x="2212893" y="172254"/>
                  </a:lnTo>
                  <a:lnTo>
                    <a:pt x="2180781" y="170622"/>
                  </a:lnTo>
                  <a:lnTo>
                    <a:pt x="2131954" y="171116"/>
                  </a:lnTo>
                  <a:lnTo>
                    <a:pt x="2061993" y="175005"/>
                  </a:lnTo>
                  <a:lnTo>
                    <a:pt x="2048825" y="176958"/>
                  </a:lnTo>
                  <a:lnTo>
                    <a:pt x="2035895" y="180339"/>
                  </a:lnTo>
                  <a:lnTo>
                    <a:pt x="2023060" y="184292"/>
                  </a:lnTo>
                  <a:lnTo>
                    <a:pt x="2010177" y="187960"/>
                  </a:lnTo>
                  <a:lnTo>
                    <a:pt x="1984269" y="194437"/>
                  </a:lnTo>
                  <a:lnTo>
                    <a:pt x="1972298" y="202481"/>
                  </a:lnTo>
                  <a:lnTo>
                    <a:pt x="1957837" y="212026"/>
                  </a:lnTo>
                  <a:lnTo>
                    <a:pt x="1919579" y="230711"/>
                  </a:lnTo>
                  <a:lnTo>
                    <a:pt x="1912969" y="232003"/>
                  </a:lnTo>
                  <a:lnTo>
                    <a:pt x="1906418" y="233425"/>
                  </a:lnTo>
                  <a:lnTo>
                    <a:pt x="1861079" y="259333"/>
                  </a:lnTo>
                  <a:lnTo>
                    <a:pt x="1847744" y="262763"/>
                  </a:lnTo>
                  <a:lnTo>
                    <a:pt x="1841648" y="265811"/>
                  </a:lnTo>
                  <a:lnTo>
                    <a:pt x="1821235" y="277169"/>
                  </a:lnTo>
                  <a:lnTo>
                    <a:pt x="1821693" y="278860"/>
                  </a:lnTo>
                  <a:lnTo>
                    <a:pt x="1822414" y="278884"/>
                  </a:lnTo>
                  <a:lnTo>
                    <a:pt x="1802786" y="285241"/>
                  </a:lnTo>
                  <a:lnTo>
                    <a:pt x="1797857" y="290028"/>
                  </a:lnTo>
                  <a:lnTo>
                    <a:pt x="1792880" y="294766"/>
                  </a:lnTo>
                  <a:lnTo>
                    <a:pt x="1787999" y="299600"/>
                  </a:lnTo>
                  <a:lnTo>
                    <a:pt x="1783355" y="304673"/>
                  </a:lnTo>
                  <a:lnTo>
                    <a:pt x="1778390" y="311132"/>
                  </a:lnTo>
                  <a:lnTo>
                    <a:pt x="1773830" y="317865"/>
                  </a:lnTo>
                  <a:lnTo>
                    <a:pt x="1769175" y="324479"/>
                  </a:lnTo>
                  <a:lnTo>
                    <a:pt x="1763924" y="330580"/>
                  </a:lnTo>
                  <a:lnTo>
                    <a:pt x="1758336" y="336168"/>
                  </a:lnTo>
                  <a:lnTo>
                    <a:pt x="1750462" y="338581"/>
                  </a:lnTo>
                  <a:lnTo>
                    <a:pt x="1744366" y="343535"/>
                  </a:lnTo>
                  <a:lnTo>
                    <a:pt x="1739455" y="348376"/>
                  </a:lnTo>
                  <a:lnTo>
                    <a:pt x="1734889" y="353599"/>
                  </a:lnTo>
                  <a:lnTo>
                    <a:pt x="1730204" y="358679"/>
                  </a:lnTo>
                  <a:lnTo>
                    <a:pt x="1724935" y="363092"/>
                  </a:lnTo>
                  <a:lnTo>
                    <a:pt x="1719347" y="366775"/>
                  </a:lnTo>
                  <a:lnTo>
                    <a:pt x="1711727" y="366648"/>
                  </a:lnTo>
                  <a:lnTo>
                    <a:pt x="1705504" y="369569"/>
                  </a:lnTo>
                  <a:lnTo>
                    <a:pt x="1666665" y="387720"/>
                  </a:lnTo>
                  <a:lnTo>
                    <a:pt x="1627780" y="401954"/>
                  </a:lnTo>
                  <a:lnTo>
                    <a:pt x="1598616" y="411616"/>
                  </a:lnTo>
                  <a:lnTo>
                    <a:pt x="1588918" y="414908"/>
                  </a:lnTo>
                  <a:lnTo>
                    <a:pt x="1582441" y="417067"/>
                  </a:lnTo>
                  <a:lnTo>
                    <a:pt x="1576218" y="421131"/>
                  </a:lnTo>
                  <a:lnTo>
                    <a:pt x="1569360" y="421385"/>
                  </a:lnTo>
                  <a:lnTo>
                    <a:pt x="1361969" y="427863"/>
                  </a:lnTo>
                  <a:lnTo>
                    <a:pt x="1350230" y="432649"/>
                  </a:lnTo>
                  <a:lnTo>
                    <a:pt x="1336823" y="438054"/>
                  </a:lnTo>
                  <a:lnTo>
                    <a:pt x="1323036" y="443222"/>
                  </a:lnTo>
                  <a:lnTo>
                    <a:pt x="1310153" y="447293"/>
                  </a:lnTo>
                  <a:lnTo>
                    <a:pt x="1297199" y="450514"/>
                  </a:lnTo>
                  <a:lnTo>
                    <a:pt x="1284150" y="453437"/>
                  </a:lnTo>
                  <a:lnTo>
                    <a:pt x="1271148" y="456527"/>
                  </a:lnTo>
                  <a:lnTo>
                    <a:pt x="1258337" y="460247"/>
                  </a:lnTo>
                  <a:lnTo>
                    <a:pt x="1251860" y="462406"/>
                  </a:lnTo>
                  <a:lnTo>
                    <a:pt x="1245002" y="463676"/>
                  </a:lnTo>
                  <a:lnTo>
                    <a:pt x="1238906" y="466724"/>
                  </a:lnTo>
                  <a:lnTo>
                    <a:pt x="1231921" y="470280"/>
                  </a:lnTo>
                  <a:lnTo>
                    <a:pt x="1226333" y="476249"/>
                  </a:lnTo>
                  <a:lnTo>
                    <a:pt x="1219348" y="479678"/>
                  </a:lnTo>
                  <a:lnTo>
                    <a:pt x="1208139" y="484733"/>
                  </a:lnTo>
                  <a:lnTo>
                    <a:pt x="1196631" y="489251"/>
                  </a:lnTo>
                  <a:lnTo>
                    <a:pt x="1185148" y="493841"/>
                  </a:lnTo>
                  <a:lnTo>
                    <a:pt x="1174009" y="499109"/>
                  </a:lnTo>
                  <a:lnTo>
                    <a:pt x="1164115" y="505356"/>
                  </a:lnTo>
                  <a:lnTo>
                    <a:pt x="1154674" y="512317"/>
                  </a:lnTo>
                  <a:lnTo>
                    <a:pt x="1145184" y="519183"/>
                  </a:lnTo>
                  <a:lnTo>
                    <a:pt x="1135147" y="525144"/>
                  </a:lnTo>
                  <a:lnTo>
                    <a:pt x="1128688" y="528437"/>
                  </a:lnTo>
                  <a:lnTo>
                    <a:pt x="1122241" y="531764"/>
                  </a:lnTo>
                  <a:lnTo>
                    <a:pt x="1115770" y="535021"/>
                  </a:lnTo>
                  <a:lnTo>
                    <a:pt x="1109239" y="538098"/>
                  </a:lnTo>
                  <a:lnTo>
                    <a:pt x="1101143" y="541373"/>
                  </a:lnTo>
                  <a:lnTo>
                    <a:pt x="1092952" y="544385"/>
                  </a:lnTo>
                  <a:lnTo>
                    <a:pt x="1084808" y="547493"/>
                  </a:lnTo>
                  <a:lnTo>
                    <a:pt x="1076854" y="551052"/>
                  </a:lnTo>
                  <a:lnTo>
                    <a:pt x="1054752" y="562952"/>
                  </a:lnTo>
                  <a:lnTo>
                    <a:pt x="1055638" y="564378"/>
                  </a:lnTo>
                  <a:lnTo>
                    <a:pt x="1063029" y="562446"/>
                  </a:lnTo>
                  <a:lnTo>
                    <a:pt x="1060440" y="564269"/>
                  </a:lnTo>
                  <a:lnTo>
                    <a:pt x="1031388" y="576960"/>
                  </a:lnTo>
                  <a:lnTo>
                    <a:pt x="1025165" y="579627"/>
                  </a:lnTo>
                  <a:lnTo>
                    <a:pt x="1018053" y="580389"/>
                  </a:lnTo>
                  <a:lnTo>
                    <a:pt x="1011957" y="583438"/>
                  </a:lnTo>
                  <a:lnTo>
                    <a:pt x="1004972" y="586866"/>
                  </a:lnTo>
                  <a:lnTo>
                    <a:pt x="999892" y="593978"/>
                  </a:lnTo>
                  <a:lnTo>
                    <a:pt x="992526" y="596391"/>
                  </a:lnTo>
                  <a:lnTo>
                    <a:pt x="973274" y="601839"/>
                  </a:lnTo>
                  <a:lnTo>
                    <a:pt x="953664" y="606155"/>
                  </a:lnTo>
                  <a:lnTo>
                    <a:pt x="934055" y="610447"/>
                  </a:lnTo>
                  <a:lnTo>
                    <a:pt x="914802" y="615822"/>
                  </a:lnTo>
                  <a:lnTo>
                    <a:pt x="898602" y="621276"/>
                  </a:lnTo>
                  <a:lnTo>
                    <a:pt x="890736" y="623442"/>
                  </a:lnTo>
                  <a:lnTo>
                    <a:pt x="880298" y="625038"/>
                  </a:lnTo>
                  <a:lnTo>
                    <a:pt x="856382" y="628776"/>
                  </a:lnTo>
                  <a:lnTo>
                    <a:pt x="707411" y="615822"/>
                  </a:lnTo>
                  <a:lnTo>
                    <a:pt x="686359" y="613846"/>
                  </a:lnTo>
                  <a:lnTo>
                    <a:pt x="665295" y="611727"/>
                  </a:lnTo>
                  <a:lnTo>
                    <a:pt x="644207" y="610036"/>
                  </a:lnTo>
                  <a:lnTo>
                    <a:pt x="623083" y="609345"/>
                  </a:lnTo>
                  <a:lnTo>
                    <a:pt x="587404" y="610054"/>
                  </a:lnTo>
                  <a:lnTo>
                    <a:pt x="551773" y="611774"/>
                  </a:lnTo>
                  <a:lnTo>
                    <a:pt x="516141" y="613900"/>
                  </a:lnTo>
                  <a:lnTo>
                    <a:pt x="480462" y="615822"/>
                  </a:lnTo>
                  <a:lnTo>
                    <a:pt x="473789" y="618775"/>
                  </a:lnTo>
                  <a:lnTo>
                    <a:pt x="466984" y="621538"/>
                  </a:lnTo>
                  <a:lnTo>
                    <a:pt x="460442" y="624681"/>
                  </a:lnTo>
                  <a:lnTo>
                    <a:pt x="454554" y="628776"/>
                  </a:lnTo>
                  <a:lnTo>
                    <a:pt x="431968" y="651710"/>
                  </a:lnTo>
                  <a:lnTo>
                    <a:pt x="428837" y="659653"/>
                  </a:lnTo>
                  <a:lnTo>
                    <a:pt x="427229" y="661906"/>
                  </a:lnTo>
                  <a:lnTo>
                    <a:pt x="409215" y="667765"/>
                  </a:lnTo>
                  <a:lnTo>
                    <a:pt x="404897" y="674242"/>
                  </a:lnTo>
                  <a:lnTo>
                    <a:pt x="402865" y="683005"/>
                  </a:lnTo>
                  <a:lnTo>
                    <a:pt x="396261" y="687196"/>
                  </a:lnTo>
                  <a:lnTo>
                    <a:pt x="383817" y="692483"/>
                  </a:lnTo>
                  <a:lnTo>
                    <a:pt x="365575" y="697960"/>
                  </a:lnTo>
                  <a:lnTo>
                    <a:pt x="346452" y="702913"/>
                  </a:lnTo>
                  <a:lnTo>
                    <a:pt x="331364" y="706627"/>
                  </a:lnTo>
                  <a:lnTo>
                    <a:pt x="287553" y="700359"/>
                  </a:lnTo>
                  <a:lnTo>
                    <a:pt x="254815" y="697722"/>
                  </a:lnTo>
                  <a:lnTo>
                    <a:pt x="216600" y="699537"/>
                  </a:lnTo>
                  <a:lnTo>
                    <a:pt x="156358" y="706627"/>
                  </a:lnTo>
                  <a:lnTo>
                    <a:pt x="148738" y="707643"/>
                  </a:lnTo>
                  <a:lnTo>
                    <a:pt x="144039" y="716407"/>
                  </a:lnTo>
                  <a:lnTo>
                    <a:pt x="136927" y="719582"/>
                  </a:lnTo>
                  <a:lnTo>
                    <a:pt x="127426" y="723356"/>
                  </a:lnTo>
                  <a:lnTo>
                    <a:pt x="117687" y="726535"/>
                  </a:lnTo>
                  <a:lnTo>
                    <a:pt x="107852" y="729476"/>
                  </a:lnTo>
                  <a:lnTo>
                    <a:pt x="98065" y="732535"/>
                  </a:lnTo>
                  <a:lnTo>
                    <a:pt x="59203" y="745489"/>
                  </a:lnTo>
                  <a:lnTo>
                    <a:pt x="52726" y="747648"/>
                  </a:lnTo>
                  <a:lnTo>
                    <a:pt x="46376" y="750315"/>
                  </a:lnTo>
                  <a:lnTo>
                    <a:pt x="39772" y="751966"/>
                  </a:lnTo>
                  <a:lnTo>
                    <a:pt x="13864" y="758443"/>
                  </a:lnTo>
                  <a:lnTo>
                    <a:pt x="0" y="778073"/>
                  </a:lnTo>
                  <a:lnTo>
                    <a:pt x="1910" y="777271"/>
                  </a:lnTo>
                  <a:lnTo>
                    <a:pt x="11418" y="776803"/>
                  </a:lnTo>
                  <a:lnTo>
                    <a:pt x="20341" y="797432"/>
                  </a:lnTo>
                  <a:lnTo>
                    <a:pt x="20990" y="813571"/>
                  </a:lnTo>
                  <a:lnTo>
                    <a:pt x="19055" y="829770"/>
                  </a:lnTo>
                  <a:lnTo>
                    <a:pt x="16144" y="845992"/>
                  </a:lnTo>
                  <a:lnTo>
                    <a:pt x="13864" y="862202"/>
                  </a:lnTo>
                  <a:lnTo>
                    <a:pt x="13610" y="864361"/>
                  </a:lnTo>
                  <a:lnTo>
                    <a:pt x="13864" y="866520"/>
                  </a:lnTo>
                  <a:lnTo>
                    <a:pt x="13864" y="868679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5623" y="2214372"/>
              <a:ext cx="1624583" cy="6126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7671" y="2683764"/>
              <a:ext cx="1626107" cy="612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2906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Vegetable</a:t>
            </a:r>
            <a:r>
              <a:rPr dirty="0"/>
              <a:t> </a:t>
            </a:r>
            <a:r>
              <a:rPr dirty="0" spc="-10"/>
              <a:t>gardening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51177" y="147573"/>
            <a:ext cx="9356725" cy="4598670"/>
            <a:chOff x="1551177" y="147573"/>
            <a:chExt cx="9356725" cy="4598670"/>
          </a:xfrm>
        </p:grpSpPr>
        <p:sp>
          <p:nvSpPr>
            <p:cNvPr id="5" name="object 5"/>
            <p:cNvSpPr/>
            <p:nvPr/>
          </p:nvSpPr>
          <p:spPr>
            <a:xfrm>
              <a:off x="1561337" y="2335529"/>
              <a:ext cx="5497195" cy="2400300"/>
            </a:xfrm>
            <a:custGeom>
              <a:avLst/>
              <a:gdLst/>
              <a:ahLst/>
              <a:cxnLst/>
              <a:rect l="l" t="t" r="r" b="b"/>
              <a:pathLst>
                <a:path w="5497195" h="2400300">
                  <a:moveTo>
                    <a:pt x="0" y="2171700"/>
                  </a:moveTo>
                  <a:lnTo>
                    <a:pt x="13560" y="2125633"/>
                  </a:lnTo>
                  <a:lnTo>
                    <a:pt x="52452" y="2082724"/>
                  </a:lnTo>
                  <a:lnTo>
                    <a:pt x="113994" y="2043893"/>
                  </a:lnTo>
                  <a:lnTo>
                    <a:pt x="152419" y="2026295"/>
                  </a:lnTo>
                  <a:lnTo>
                    <a:pt x="195500" y="2010060"/>
                  </a:lnTo>
                  <a:lnTo>
                    <a:pt x="242902" y="1995305"/>
                  </a:lnTo>
                  <a:lnTo>
                    <a:pt x="294289" y="1982145"/>
                  </a:lnTo>
                  <a:lnTo>
                    <a:pt x="349325" y="1970693"/>
                  </a:lnTo>
                  <a:lnTo>
                    <a:pt x="407675" y="1961066"/>
                  </a:lnTo>
                  <a:lnTo>
                    <a:pt x="469005" y="1953378"/>
                  </a:lnTo>
                  <a:lnTo>
                    <a:pt x="532978" y="1947744"/>
                  </a:lnTo>
                  <a:lnTo>
                    <a:pt x="599258" y="1944280"/>
                  </a:lnTo>
                  <a:lnTo>
                    <a:pt x="667512" y="1943100"/>
                  </a:lnTo>
                  <a:lnTo>
                    <a:pt x="735765" y="1944280"/>
                  </a:lnTo>
                  <a:lnTo>
                    <a:pt x="802045" y="1947744"/>
                  </a:lnTo>
                  <a:lnTo>
                    <a:pt x="866018" y="1953378"/>
                  </a:lnTo>
                  <a:lnTo>
                    <a:pt x="927348" y="1961066"/>
                  </a:lnTo>
                  <a:lnTo>
                    <a:pt x="985698" y="1970693"/>
                  </a:lnTo>
                  <a:lnTo>
                    <a:pt x="1040734" y="1982145"/>
                  </a:lnTo>
                  <a:lnTo>
                    <a:pt x="1092121" y="1995305"/>
                  </a:lnTo>
                  <a:lnTo>
                    <a:pt x="1139523" y="2010060"/>
                  </a:lnTo>
                  <a:lnTo>
                    <a:pt x="1182604" y="2026295"/>
                  </a:lnTo>
                  <a:lnTo>
                    <a:pt x="1221029" y="2043893"/>
                  </a:lnTo>
                  <a:lnTo>
                    <a:pt x="1254463" y="2062741"/>
                  </a:lnTo>
                  <a:lnTo>
                    <a:pt x="1305016" y="2103726"/>
                  </a:lnTo>
                  <a:lnTo>
                    <a:pt x="1331577" y="2148329"/>
                  </a:lnTo>
                  <a:lnTo>
                    <a:pt x="1335024" y="2171700"/>
                  </a:lnTo>
                  <a:lnTo>
                    <a:pt x="1331577" y="2195070"/>
                  </a:lnTo>
                  <a:lnTo>
                    <a:pt x="1305016" y="2239673"/>
                  </a:lnTo>
                  <a:lnTo>
                    <a:pt x="1254463" y="2280658"/>
                  </a:lnTo>
                  <a:lnTo>
                    <a:pt x="1221029" y="2299506"/>
                  </a:lnTo>
                  <a:lnTo>
                    <a:pt x="1182604" y="2317104"/>
                  </a:lnTo>
                  <a:lnTo>
                    <a:pt x="1139523" y="2333339"/>
                  </a:lnTo>
                  <a:lnTo>
                    <a:pt x="1092121" y="2348094"/>
                  </a:lnTo>
                  <a:lnTo>
                    <a:pt x="1040734" y="2361254"/>
                  </a:lnTo>
                  <a:lnTo>
                    <a:pt x="985698" y="2372706"/>
                  </a:lnTo>
                  <a:lnTo>
                    <a:pt x="927348" y="2382333"/>
                  </a:lnTo>
                  <a:lnTo>
                    <a:pt x="866018" y="2390021"/>
                  </a:lnTo>
                  <a:lnTo>
                    <a:pt x="802045" y="2395655"/>
                  </a:lnTo>
                  <a:lnTo>
                    <a:pt x="735765" y="2399119"/>
                  </a:lnTo>
                  <a:lnTo>
                    <a:pt x="667512" y="2400300"/>
                  </a:lnTo>
                  <a:lnTo>
                    <a:pt x="599258" y="2399119"/>
                  </a:lnTo>
                  <a:lnTo>
                    <a:pt x="532978" y="2395655"/>
                  </a:lnTo>
                  <a:lnTo>
                    <a:pt x="469005" y="2390021"/>
                  </a:lnTo>
                  <a:lnTo>
                    <a:pt x="407675" y="2382333"/>
                  </a:lnTo>
                  <a:lnTo>
                    <a:pt x="349325" y="2372706"/>
                  </a:lnTo>
                  <a:lnTo>
                    <a:pt x="294289" y="2361254"/>
                  </a:lnTo>
                  <a:lnTo>
                    <a:pt x="242902" y="2348094"/>
                  </a:lnTo>
                  <a:lnTo>
                    <a:pt x="195500" y="2333339"/>
                  </a:lnTo>
                  <a:lnTo>
                    <a:pt x="152419" y="2317104"/>
                  </a:lnTo>
                  <a:lnTo>
                    <a:pt x="113994" y="2299506"/>
                  </a:lnTo>
                  <a:lnTo>
                    <a:pt x="80560" y="2280658"/>
                  </a:lnTo>
                  <a:lnTo>
                    <a:pt x="30007" y="2239673"/>
                  </a:lnTo>
                  <a:lnTo>
                    <a:pt x="3446" y="2195070"/>
                  </a:lnTo>
                  <a:lnTo>
                    <a:pt x="0" y="2171700"/>
                  </a:lnTo>
                  <a:close/>
                </a:path>
                <a:path w="5497195" h="2400300">
                  <a:moveTo>
                    <a:pt x="5496814" y="0"/>
                  </a:moveTo>
                  <a:lnTo>
                    <a:pt x="1280160" y="2071751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3304" y="167639"/>
              <a:ext cx="4264152" cy="28361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13398" y="157733"/>
              <a:ext cx="4284345" cy="2856230"/>
            </a:xfrm>
            <a:custGeom>
              <a:avLst/>
              <a:gdLst/>
              <a:ahLst/>
              <a:cxnLst/>
              <a:rect l="l" t="t" r="r" b="b"/>
              <a:pathLst>
                <a:path w="4284345" h="2856230">
                  <a:moveTo>
                    <a:pt x="0" y="2855975"/>
                  </a:moveTo>
                  <a:lnTo>
                    <a:pt x="4283963" y="2855975"/>
                  </a:lnTo>
                  <a:lnTo>
                    <a:pt x="4283963" y="0"/>
                  </a:lnTo>
                  <a:lnTo>
                    <a:pt x="0" y="0"/>
                  </a:lnTo>
                  <a:lnTo>
                    <a:pt x="0" y="28559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54239" y="3008452"/>
            <a:ext cx="2918460" cy="1347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houses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Vegetable</a:t>
            </a: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farming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50564" y="4445508"/>
            <a:ext cx="8252459" cy="2228215"/>
            <a:chOff x="3750564" y="4445508"/>
            <a:chExt cx="8252459" cy="2228215"/>
          </a:xfrm>
        </p:grpSpPr>
        <p:sp>
          <p:nvSpPr>
            <p:cNvPr id="10" name="object 10"/>
            <p:cNvSpPr/>
            <p:nvPr/>
          </p:nvSpPr>
          <p:spPr>
            <a:xfrm>
              <a:off x="3760470" y="4900422"/>
              <a:ext cx="3717290" cy="770255"/>
            </a:xfrm>
            <a:custGeom>
              <a:avLst/>
              <a:gdLst/>
              <a:ahLst/>
              <a:cxnLst/>
              <a:rect l="l" t="t" r="r" b="b"/>
              <a:pathLst>
                <a:path w="3717290" h="770254">
                  <a:moveTo>
                    <a:pt x="0" y="340613"/>
                  </a:moveTo>
                  <a:lnTo>
                    <a:pt x="10162" y="287943"/>
                  </a:lnTo>
                  <a:lnTo>
                    <a:pt x="39635" y="237814"/>
                  </a:lnTo>
                  <a:lnTo>
                    <a:pt x="86899" y="190833"/>
                  </a:lnTo>
                  <a:lnTo>
                    <a:pt x="150432" y="147605"/>
                  </a:lnTo>
                  <a:lnTo>
                    <a:pt x="187825" y="127589"/>
                  </a:lnTo>
                  <a:lnTo>
                    <a:pt x="228715" y="108738"/>
                  </a:lnTo>
                  <a:lnTo>
                    <a:pt x="272912" y="91129"/>
                  </a:lnTo>
                  <a:lnTo>
                    <a:pt x="320226" y="74838"/>
                  </a:lnTo>
                  <a:lnTo>
                    <a:pt x="370467" y="59939"/>
                  </a:lnTo>
                  <a:lnTo>
                    <a:pt x="423446" y="46510"/>
                  </a:lnTo>
                  <a:lnTo>
                    <a:pt x="478971" y="34625"/>
                  </a:lnTo>
                  <a:lnTo>
                    <a:pt x="536853" y="24361"/>
                  </a:lnTo>
                  <a:lnTo>
                    <a:pt x="596902" y="15793"/>
                  </a:lnTo>
                  <a:lnTo>
                    <a:pt x="658927" y="8997"/>
                  </a:lnTo>
                  <a:lnTo>
                    <a:pt x="722740" y="4049"/>
                  </a:lnTo>
                  <a:lnTo>
                    <a:pt x="788148" y="1024"/>
                  </a:lnTo>
                  <a:lnTo>
                    <a:pt x="854963" y="0"/>
                  </a:lnTo>
                  <a:lnTo>
                    <a:pt x="921779" y="1024"/>
                  </a:lnTo>
                  <a:lnTo>
                    <a:pt x="987187" y="4049"/>
                  </a:lnTo>
                  <a:lnTo>
                    <a:pt x="1051000" y="8997"/>
                  </a:lnTo>
                  <a:lnTo>
                    <a:pt x="1113025" y="15793"/>
                  </a:lnTo>
                  <a:lnTo>
                    <a:pt x="1173074" y="24361"/>
                  </a:lnTo>
                  <a:lnTo>
                    <a:pt x="1230956" y="34625"/>
                  </a:lnTo>
                  <a:lnTo>
                    <a:pt x="1286481" y="46510"/>
                  </a:lnTo>
                  <a:lnTo>
                    <a:pt x="1339460" y="59939"/>
                  </a:lnTo>
                  <a:lnTo>
                    <a:pt x="1389701" y="74838"/>
                  </a:lnTo>
                  <a:lnTo>
                    <a:pt x="1437015" y="91129"/>
                  </a:lnTo>
                  <a:lnTo>
                    <a:pt x="1481212" y="108738"/>
                  </a:lnTo>
                  <a:lnTo>
                    <a:pt x="1522102" y="127589"/>
                  </a:lnTo>
                  <a:lnTo>
                    <a:pt x="1559495" y="147605"/>
                  </a:lnTo>
                  <a:lnTo>
                    <a:pt x="1593200" y="168712"/>
                  </a:lnTo>
                  <a:lnTo>
                    <a:pt x="1648789" y="213892"/>
                  </a:lnTo>
                  <a:lnTo>
                    <a:pt x="1687347" y="262523"/>
                  </a:lnTo>
                  <a:lnTo>
                    <a:pt x="1707355" y="313998"/>
                  </a:lnTo>
                  <a:lnTo>
                    <a:pt x="1709927" y="340613"/>
                  </a:lnTo>
                  <a:lnTo>
                    <a:pt x="1707355" y="367229"/>
                  </a:lnTo>
                  <a:lnTo>
                    <a:pt x="1687347" y="418704"/>
                  </a:lnTo>
                  <a:lnTo>
                    <a:pt x="1648789" y="467335"/>
                  </a:lnTo>
                  <a:lnTo>
                    <a:pt x="1593200" y="512515"/>
                  </a:lnTo>
                  <a:lnTo>
                    <a:pt x="1559495" y="533622"/>
                  </a:lnTo>
                  <a:lnTo>
                    <a:pt x="1522102" y="553638"/>
                  </a:lnTo>
                  <a:lnTo>
                    <a:pt x="1481212" y="572489"/>
                  </a:lnTo>
                  <a:lnTo>
                    <a:pt x="1437015" y="590098"/>
                  </a:lnTo>
                  <a:lnTo>
                    <a:pt x="1389701" y="606389"/>
                  </a:lnTo>
                  <a:lnTo>
                    <a:pt x="1339460" y="621288"/>
                  </a:lnTo>
                  <a:lnTo>
                    <a:pt x="1286481" y="634717"/>
                  </a:lnTo>
                  <a:lnTo>
                    <a:pt x="1230956" y="646602"/>
                  </a:lnTo>
                  <a:lnTo>
                    <a:pt x="1173074" y="656866"/>
                  </a:lnTo>
                  <a:lnTo>
                    <a:pt x="1113025" y="665434"/>
                  </a:lnTo>
                  <a:lnTo>
                    <a:pt x="1051000" y="672230"/>
                  </a:lnTo>
                  <a:lnTo>
                    <a:pt x="987187" y="677178"/>
                  </a:lnTo>
                  <a:lnTo>
                    <a:pt x="921779" y="680203"/>
                  </a:lnTo>
                  <a:lnTo>
                    <a:pt x="854963" y="681227"/>
                  </a:lnTo>
                  <a:lnTo>
                    <a:pt x="788148" y="680203"/>
                  </a:lnTo>
                  <a:lnTo>
                    <a:pt x="722740" y="677178"/>
                  </a:lnTo>
                  <a:lnTo>
                    <a:pt x="658927" y="672230"/>
                  </a:lnTo>
                  <a:lnTo>
                    <a:pt x="596902" y="665434"/>
                  </a:lnTo>
                  <a:lnTo>
                    <a:pt x="536853" y="656866"/>
                  </a:lnTo>
                  <a:lnTo>
                    <a:pt x="478971" y="646602"/>
                  </a:lnTo>
                  <a:lnTo>
                    <a:pt x="423446" y="634717"/>
                  </a:lnTo>
                  <a:lnTo>
                    <a:pt x="370467" y="621288"/>
                  </a:lnTo>
                  <a:lnTo>
                    <a:pt x="320226" y="606389"/>
                  </a:lnTo>
                  <a:lnTo>
                    <a:pt x="272912" y="590098"/>
                  </a:lnTo>
                  <a:lnTo>
                    <a:pt x="228715" y="572489"/>
                  </a:lnTo>
                  <a:lnTo>
                    <a:pt x="187825" y="553638"/>
                  </a:lnTo>
                  <a:lnTo>
                    <a:pt x="150432" y="533622"/>
                  </a:lnTo>
                  <a:lnTo>
                    <a:pt x="116727" y="512515"/>
                  </a:lnTo>
                  <a:lnTo>
                    <a:pt x="61138" y="467335"/>
                  </a:lnTo>
                  <a:lnTo>
                    <a:pt x="22580" y="418704"/>
                  </a:lnTo>
                  <a:lnTo>
                    <a:pt x="2572" y="367229"/>
                  </a:lnTo>
                  <a:lnTo>
                    <a:pt x="0" y="340613"/>
                  </a:lnTo>
                  <a:close/>
                </a:path>
                <a:path w="3717290" h="770254">
                  <a:moveTo>
                    <a:pt x="1709927" y="341375"/>
                  </a:moveTo>
                  <a:lnTo>
                    <a:pt x="3717289" y="770102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5224" y="4465320"/>
              <a:ext cx="5237987" cy="21884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35318" y="4455414"/>
              <a:ext cx="5257800" cy="2208530"/>
            </a:xfrm>
            <a:custGeom>
              <a:avLst/>
              <a:gdLst/>
              <a:ahLst/>
              <a:cxnLst/>
              <a:rect l="l" t="t" r="r" b="b"/>
              <a:pathLst>
                <a:path w="5257800" h="2208529">
                  <a:moveTo>
                    <a:pt x="0" y="2208276"/>
                  </a:moveTo>
                  <a:lnTo>
                    <a:pt x="5257800" y="2208276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2208276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2906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Vegetable</a:t>
            </a:r>
            <a:r>
              <a:rPr dirty="0"/>
              <a:t> </a:t>
            </a:r>
            <a:r>
              <a:rPr dirty="0" spc="-10"/>
              <a:t>gardening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13916" y="778763"/>
            <a:ext cx="10319385" cy="3055620"/>
            <a:chOff x="1613916" y="778763"/>
            <a:chExt cx="10319385" cy="3055620"/>
          </a:xfrm>
        </p:grpSpPr>
        <p:sp>
          <p:nvSpPr>
            <p:cNvPr id="5" name="object 5"/>
            <p:cNvSpPr/>
            <p:nvPr/>
          </p:nvSpPr>
          <p:spPr>
            <a:xfrm>
              <a:off x="1623822" y="2815590"/>
              <a:ext cx="4643120" cy="923925"/>
            </a:xfrm>
            <a:custGeom>
              <a:avLst/>
              <a:gdLst/>
              <a:ahLst/>
              <a:cxnLst/>
              <a:rect l="l" t="t" r="r" b="b"/>
              <a:pathLst>
                <a:path w="4643120" h="923925">
                  <a:moveTo>
                    <a:pt x="0" y="685800"/>
                  </a:moveTo>
                  <a:lnTo>
                    <a:pt x="12679" y="640618"/>
                  </a:lnTo>
                  <a:lnTo>
                    <a:pt x="49148" y="598301"/>
                  </a:lnTo>
                  <a:lnTo>
                    <a:pt x="107050" y="559644"/>
                  </a:lnTo>
                  <a:lnTo>
                    <a:pt x="143302" y="541937"/>
                  </a:lnTo>
                  <a:lnTo>
                    <a:pt x="184028" y="525444"/>
                  </a:lnTo>
                  <a:lnTo>
                    <a:pt x="228935" y="510264"/>
                  </a:lnTo>
                  <a:lnTo>
                    <a:pt x="277727" y="496497"/>
                  </a:lnTo>
                  <a:lnTo>
                    <a:pt x="330110" y="484243"/>
                  </a:lnTo>
                  <a:lnTo>
                    <a:pt x="385790" y="473600"/>
                  </a:lnTo>
                  <a:lnTo>
                    <a:pt x="444471" y="464670"/>
                  </a:lnTo>
                  <a:lnTo>
                    <a:pt x="505860" y="457550"/>
                  </a:lnTo>
                  <a:lnTo>
                    <a:pt x="569662" y="452342"/>
                  </a:lnTo>
                  <a:lnTo>
                    <a:pt x="635582" y="449144"/>
                  </a:lnTo>
                  <a:lnTo>
                    <a:pt x="703326" y="448056"/>
                  </a:lnTo>
                  <a:lnTo>
                    <a:pt x="771069" y="449144"/>
                  </a:lnTo>
                  <a:lnTo>
                    <a:pt x="836989" y="452342"/>
                  </a:lnTo>
                  <a:lnTo>
                    <a:pt x="900791" y="457550"/>
                  </a:lnTo>
                  <a:lnTo>
                    <a:pt x="962180" y="464670"/>
                  </a:lnTo>
                  <a:lnTo>
                    <a:pt x="1020861" y="473600"/>
                  </a:lnTo>
                  <a:lnTo>
                    <a:pt x="1076541" y="484243"/>
                  </a:lnTo>
                  <a:lnTo>
                    <a:pt x="1128924" y="496497"/>
                  </a:lnTo>
                  <a:lnTo>
                    <a:pt x="1177716" y="510264"/>
                  </a:lnTo>
                  <a:lnTo>
                    <a:pt x="1222623" y="525444"/>
                  </a:lnTo>
                  <a:lnTo>
                    <a:pt x="1263349" y="541937"/>
                  </a:lnTo>
                  <a:lnTo>
                    <a:pt x="1299601" y="559644"/>
                  </a:lnTo>
                  <a:lnTo>
                    <a:pt x="1357503" y="598301"/>
                  </a:lnTo>
                  <a:lnTo>
                    <a:pt x="1393972" y="640618"/>
                  </a:lnTo>
                  <a:lnTo>
                    <a:pt x="1406652" y="685800"/>
                  </a:lnTo>
                  <a:lnTo>
                    <a:pt x="1403432" y="708698"/>
                  </a:lnTo>
                  <a:lnTo>
                    <a:pt x="1378563" y="752547"/>
                  </a:lnTo>
                  <a:lnTo>
                    <a:pt x="1331084" y="793134"/>
                  </a:lnTo>
                  <a:lnTo>
                    <a:pt x="1263349" y="829662"/>
                  </a:lnTo>
                  <a:lnTo>
                    <a:pt x="1222623" y="846155"/>
                  </a:lnTo>
                  <a:lnTo>
                    <a:pt x="1177716" y="861335"/>
                  </a:lnTo>
                  <a:lnTo>
                    <a:pt x="1128924" y="875102"/>
                  </a:lnTo>
                  <a:lnTo>
                    <a:pt x="1076541" y="887356"/>
                  </a:lnTo>
                  <a:lnTo>
                    <a:pt x="1020861" y="897999"/>
                  </a:lnTo>
                  <a:lnTo>
                    <a:pt x="962180" y="906929"/>
                  </a:lnTo>
                  <a:lnTo>
                    <a:pt x="900791" y="914049"/>
                  </a:lnTo>
                  <a:lnTo>
                    <a:pt x="836989" y="919257"/>
                  </a:lnTo>
                  <a:lnTo>
                    <a:pt x="771069" y="922455"/>
                  </a:lnTo>
                  <a:lnTo>
                    <a:pt x="703326" y="923544"/>
                  </a:lnTo>
                  <a:lnTo>
                    <a:pt x="635582" y="922455"/>
                  </a:lnTo>
                  <a:lnTo>
                    <a:pt x="569662" y="919257"/>
                  </a:lnTo>
                  <a:lnTo>
                    <a:pt x="505860" y="914049"/>
                  </a:lnTo>
                  <a:lnTo>
                    <a:pt x="444471" y="906929"/>
                  </a:lnTo>
                  <a:lnTo>
                    <a:pt x="385790" y="897999"/>
                  </a:lnTo>
                  <a:lnTo>
                    <a:pt x="330110" y="887356"/>
                  </a:lnTo>
                  <a:lnTo>
                    <a:pt x="277727" y="875102"/>
                  </a:lnTo>
                  <a:lnTo>
                    <a:pt x="228935" y="861335"/>
                  </a:lnTo>
                  <a:lnTo>
                    <a:pt x="184028" y="846155"/>
                  </a:lnTo>
                  <a:lnTo>
                    <a:pt x="143302" y="829662"/>
                  </a:lnTo>
                  <a:lnTo>
                    <a:pt x="107050" y="811955"/>
                  </a:lnTo>
                  <a:lnTo>
                    <a:pt x="49148" y="773298"/>
                  </a:lnTo>
                  <a:lnTo>
                    <a:pt x="12679" y="730981"/>
                  </a:lnTo>
                  <a:lnTo>
                    <a:pt x="0" y="685800"/>
                  </a:lnTo>
                  <a:close/>
                </a:path>
                <a:path w="4643120" h="923925">
                  <a:moveTo>
                    <a:pt x="4643120" y="0"/>
                  </a:moveTo>
                  <a:lnTo>
                    <a:pt x="1342644" y="578231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1219" y="798575"/>
              <a:ext cx="5961887" cy="3015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41313" y="788669"/>
              <a:ext cx="5981700" cy="3035935"/>
            </a:xfrm>
            <a:custGeom>
              <a:avLst/>
              <a:gdLst/>
              <a:ahLst/>
              <a:cxnLst/>
              <a:rect l="l" t="t" r="r" b="b"/>
              <a:pathLst>
                <a:path w="5981700" h="3035935">
                  <a:moveTo>
                    <a:pt x="0" y="3035807"/>
                  </a:moveTo>
                  <a:lnTo>
                    <a:pt x="5981699" y="3035807"/>
                  </a:lnTo>
                  <a:lnTo>
                    <a:pt x="5981699" y="0"/>
                  </a:lnTo>
                  <a:lnTo>
                    <a:pt x="0" y="0"/>
                  </a:lnTo>
                  <a:lnTo>
                    <a:pt x="0" y="3035807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98130" y="3719869"/>
            <a:ext cx="3898900" cy="135255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6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Aquaponics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  <a:spcBef>
                <a:spcPts val="745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400" spc="-3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Calibri"/>
                <a:cs typeface="Calibri"/>
              </a:rPr>
              <a:t>farming</a:t>
            </a:r>
            <a:r>
              <a:rPr dirty="0" sz="24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technique using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24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fishes</a:t>
            </a:r>
            <a:r>
              <a:rPr dirty="0" sz="24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Calibri"/>
                <a:cs typeface="Calibri"/>
              </a:rPr>
              <a:t>vegetables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7" y="33654"/>
            <a:ext cx="46482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Biodiversity</a:t>
            </a:r>
            <a:r>
              <a:rPr dirty="0" spc="-30"/>
              <a:t> </a:t>
            </a:r>
            <a:r>
              <a:rPr dirty="0" spc="-10"/>
              <a:t>protection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07552" y="4197096"/>
            <a:ext cx="3148965" cy="2493645"/>
            <a:chOff x="8607552" y="4197096"/>
            <a:chExt cx="3148965" cy="24936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7364" y="4216908"/>
              <a:ext cx="3108960" cy="24536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17458" y="4207002"/>
              <a:ext cx="3129280" cy="2473960"/>
            </a:xfrm>
            <a:custGeom>
              <a:avLst/>
              <a:gdLst/>
              <a:ahLst/>
              <a:cxnLst/>
              <a:rect l="l" t="t" r="r" b="b"/>
              <a:pathLst>
                <a:path w="3129279" h="2473959">
                  <a:moveTo>
                    <a:pt x="0" y="2473452"/>
                  </a:moveTo>
                  <a:lnTo>
                    <a:pt x="3128772" y="2473452"/>
                  </a:lnTo>
                  <a:lnTo>
                    <a:pt x="3128772" y="0"/>
                  </a:lnTo>
                  <a:lnTo>
                    <a:pt x="0" y="0"/>
                  </a:lnTo>
                  <a:lnTo>
                    <a:pt x="0" y="247345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60926" y="1202258"/>
            <a:ext cx="912494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Insect </a:t>
            </a:r>
            <a:r>
              <a:rPr dirty="0" sz="2800" spc="-6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0135" y="2877692"/>
            <a:ext cx="2696210" cy="1207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Bee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hives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libri"/>
              <a:cs typeface="Calibri"/>
            </a:endParaRPr>
          </a:p>
          <a:p>
            <a:pPr marL="1246505">
              <a:lnSpc>
                <a:spcPct val="100000"/>
              </a:lnSpc>
              <a:spcBef>
                <a:spcPts val="5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Bike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lanes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74208" y="176784"/>
            <a:ext cx="5297805" cy="5815965"/>
            <a:chOff x="5474208" y="176784"/>
            <a:chExt cx="5297805" cy="5815965"/>
          </a:xfrm>
        </p:grpSpPr>
        <p:sp>
          <p:nvSpPr>
            <p:cNvPr id="10" name="object 10"/>
            <p:cNvSpPr/>
            <p:nvPr/>
          </p:nvSpPr>
          <p:spPr>
            <a:xfrm>
              <a:off x="5484114" y="5171693"/>
              <a:ext cx="1681480" cy="810895"/>
            </a:xfrm>
            <a:custGeom>
              <a:avLst/>
              <a:gdLst/>
              <a:ahLst/>
              <a:cxnLst/>
              <a:rect l="l" t="t" r="r" b="b"/>
              <a:pathLst>
                <a:path w="1681479" h="810895">
                  <a:moveTo>
                    <a:pt x="0" y="405383"/>
                  </a:moveTo>
                  <a:lnTo>
                    <a:pt x="9113" y="345476"/>
                  </a:lnTo>
                  <a:lnTo>
                    <a:pt x="35585" y="288298"/>
                  </a:lnTo>
                  <a:lnTo>
                    <a:pt x="78117" y="234478"/>
                  </a:lnTo>
                  <a:lnTo>
                    <a:pt x="135408" y="184642"/>
                  </a:lnTo>
                  <a:lnTo>
                    <a:pt x="169181" y="161413"/>
                  </a:lnTo>
                  <a:lnTo>
                    <a:pt x="206157" y="139416"/>
                  </a:lnTo>
                  <a:lnTo>
                    <a:pt x="246173" y="118729"/>
                  </a:lnTo>
                  <a:lnTo>
                    <a:pt x="289066" y="99429"/>
                  </a:lnTo>
                  <a:lnTo>
                    <a:pt x="334674" y="81595"/>
                  </a:lnTo>
                  <a:lnTo>
                    <a:pt x="382833" y="65306"/>
                  </a:lnTo>
                  <a:lnTo>
                    <a:pt x="433383" y="50640"/>
                  </a:lnTo>
                  <a:lnTo>
                    <a:pt x="486159" y="37675"/>
                  </a:lnTo>
                  <a:lnTo>
                    <a:pt x="541000" y="26489"/>
                  </a:lnTo>
                  <a:lnTo>
                    <a:pt x="597743" y="17162"/>
                  </a:lnTo>
                  <a:lnTo>
                    <a:pt x="656226" y="9771"/>
                  </a:lnTo>
                  <a:lnTo>
                    <a:pt x="716285" y="4395"/>
                  </a:lnTo>
                  <a:lnTo>
                    <a:pt x="777759" y="1111"/>
                  </a:lnTo>
                  <a:lnTo>
                    <a:pt x="840486" y="0"/>
                  </a:lnTo>
                  <a:lnTo>
                    <a:pt x="903212" y="1111"/>
                  </a:lnTo>
                  <a:lnTo>
                    <a:pt x="964686" y="4395"/>
                  </a:lnTo>
                  <a:lnTo>
                    <a:pt x="1024745" y="9771"/>
                  </a:lnTo>
                  <a:lnTo>
                    <a:pt x="1083228" y="17162"/>
                  </a:lnTo>
                  <a:lnTo>
                    <a:pt x="1139971" y="26489"/>
                  </a:lnTo>
                  <a:lnTo>
                    <a:pt x="1194812" y="37675"/>
                  </a:lnTo>
                  <a:lnTo>
                    <a:pt x="1247588" y="50640"/>
                  </a:lnTo>
                  <a:lnTo>
                    <a:pt x="1298138" y="65306"/>
                  </a:lnTo>
                  <a:lnTo>
                    <a:pt x="1346297" y="81595"/>
                  </a:lnTo>
                  <a:lnTo>
                    <a:pt x="1391905" y="99429"/>
                  </a:lnTo>
                  <a:lnTo>
                    <a:pt x="1434798" y="118729"/>
                  </a:lnTo>
                  <a:lnTo>
                    <a:pt x="1474814" y="139416"/>
                  </a:lnTo>
                  <a:lnTo>
                    <a:pt x="1511790" y="161413"/>
                  </a:lnTo>
                  <a:lnTo>
                    <a:pt x="1545563" y="184642"/>
                  </a:lnTo>
                  <a:lnTo>
                    <a:pt x="1575972" y="209023"/>
                  </a:lnTo>
                  <a:lnTo>
                    <a:pt x="1626046" y="260929"/>
                  </a:lnTo>
                  <a:lnTo>
                    <a:pt x="1660711" y="316507"/>
                  </a:lnTo>
                  <a:lnTo>
                    <a:pt x="1678666" y="375128"/>
                  </a:lnTo>
                  <a:lnTo>
                    <a:pt x="1680971" y="405383"/>
                  </a:lnTo>
                  <a:lnTo>
                    <a:pt x="1678666" y="435638"/>
                  </a:lnTo>
                  <a:lnTo>
                    <a:pt x="1660711" y="494257"/>
                  </a:lnTo>
                  <a:lnTo>
                    <a:pt x="1626046" y="549833"/>
                  </a:lnTo>
                  <a:lnTo>
                    <a:pt x="1575972" y="601739"/>
                  </a:lnTo>
                  <a:lnTo>
                    <a:pt x="1545563" y="626120"/>
                  </a:lnTo>
                  <a:lnTo>
                    <a:pt x="1511790" y="649348"/>
                  </a:lnTo>
                  <a:lnTo>
                    <a:pt x="1474814" y="671346"/>
                  </a:lnTo>
                  <a:lnTo>
                    <a:pt x="1434798" y="692034"/>
                  </a:lnTo>
                  <a:lnTo>
                    <a:pt x="1391905" y="711334"/>
                  </a:lnTo>
                  <a:lnTo>
                    <a:pt x="1346297" y="729168"/>
                  </a:lnTo>
                  <a:lnTo>
                    <a:pt x="1298138" y="745458"/>
                  </a:lnTo>
                  <a:lnTo>
                    <a:pt x="1247588" y="760125"/>
                  </a:lnTo>
                  <a:lnTo>
                    <a:pt x="1194812" y="773090"/>
                  </a:lnTo>
                  <a:lnTo>
                    <a:pt x="1139971" y="784276"/>
                  </a:lnTo>
                  <a:lnTo>
                    <a:pt x="1083228" y="793604"/>
                  </a:lnTo>
                  <a:lnTo>
                    <a:pt x="1024745" y="800995"/>
                  </a:lnTo>
                  <a:lnTo>
                    <a:pt x="964686" y="806372"/>
                  </a:lnTo>
                  <a:lnTo>
                    <a:pt x="903212" y="809656"/>
                  </a:lnTo>
                  <a:lnTo>
                    <a:pt x="840486" y="810767"/>
                  </a:lnTo>
                  <a:lnTo>
                    <a:pt x="777759" y="809656"/>
                  </a:lnTo>
                  <a:lnTo>
                    <a:pt x="716285" y="806372"/>
                  </a:lnTo>
                  <a:lnTo>
                    <a:pt x="656226" y="800995"/>
                  </a:lnTo>
                  <a:lnTo>
                    <a:pt x="597743" y="793604"/>
                  </a:lnTo>
                  <a:lnTo>
                    <a:pt x="541000" y="784276"/>
                  </a:lnTo>
                  <a:lnTo>
                    <a:pt x="486159" y="773090"/>
                  </a:lnTo>
                  <a:lnTo>
                    <a:pt x="433383" y="760125"/>
                  </a:lnTo>
                  <a:lnTo>
                    <a:pt x="382833" y="745458"/>
                  </a:lnTo>
                  <a:lnTo>
                    <a:pt x="334674" y="729168"/>
                  </a:lnTo>
                  <a:lnTo>
                    <a:pt x="289066" y="711334"/>
                  </a:lnTo>
                  <a:lnTo>
                    <a:pt x="246173" y="692034"/>
                  </a:lnTo>
                  <a:lnTo>
                    <a:pt x="206157" y="671346"/>
                  </a:lnTo>
                  <a:lnTo>
                    <a:pt x="169181" y="649348"/>
                  </a:lnTo>
                  <a:lnTo>
                    <a:pt x="135408" y="626120"/>
                  </a:lnTo>
                  <a:lnTo>
                    <a:pt x="104999" y="601739"/>
                  </a:lnTo>
                  <a:lnTo>
                    <a:pt x="54925" y="549833"/>
                  </a:lnTo>
                  <a:lnTo>
                    <a:pt x="20260" y="494257"/>
                  </a:lnTo>
                  <a:lnTo>
                    <a:pt x="2305" y="435638"/>
                  </a:lnTo>
                  <a:lnTo>
                    <a:pt x="0" y="40538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99098" y="2669285"/>
              <a:ext cx="989965" cy="2517775"/>
            </a:xfrm>
            <a:custGeom>
              <a:avLst/>
              <a:gdLst/>
              <a:ahLst/>
              <a:cxnLst/>
              <a:rect l="l" t="t" r="r" b="b"/>
              <a:pathLst>
                <a:path w="989965" h="2517775">
                  <a:moveTo>
                    <a:pt x="989710" y="0"/>
                  </a:moveTo>
                  <a:lnTo>
                    <a:pt x="0" y="2517266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556" y="196596"/>
              <a:ext cx="4017263" cy="26715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24650" y="186690"/>
              <a:ext cx="4037329" cy="2691765"/>
            </a:xfrm>
            <a:custGeom>
              <a:avLst/>
              <a:gdLst/>
              <a:ahLst/>
              <a:cxnLst/>
              <a:rect l="l" t="t" r="r" b="b"/>
              <a:pathLst>
                <a:path w="4037329" h="2691765">
                  <a:moveTo>
                    <a:pt x="0" y="2691383"/>
                  </a:moveTo>
                  <a:lnTo>
                    <a:pt x="4037076" y="2691383"/>
                  </a:lnTo>
                  <a:lnTo>
                    <a:pt x="4037076" y="0"/>
                  </a:lnTo>
                  <a:lnTo>
                    <a:pt x="0" y="0"/>
                  </a:lnTo>
                  <a:lnTo>
                    <a:pt x="0" y="269138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658111" y="1103375"/>
            <a:ext cx="2590800" cy="3134995"/>
            <a:chOff x="1658111" y="1103375"/>
            <a:chExt cx="2590800" cy="3134995"/>
          </a:xfrm>
        </p:grpSpPr>
        <p:sp>
          <p:nvSpPr>
            <p:cNvPr id="15" name="object 15"/>
            <p:cNvSpPr/>
            <p:nvPr/>
          </p:nvSpPr>
          <p:spPr>
            <a:xfrm>
              <a:off x="2743961" y="3701033"/>
              <a:ext cx="668020" cy="527685"/>
            </a:xfrm>
            <a:custGeom>
              <a:avLst/>
              <a:gdLst/>
              <a:ahLst/>
              <a:cxnLst/>
              <a:rect l="l" t="t" r="r" b="b"/>
              <a:pathLst>
                <a:path w="668020" h="527685">
                  <a:moveTo>
                    <a:pt x="0" y="263652"/>
                  </a:moveTo>
                  <a:lnTo>
                    <a:pt x="4369" y="220872"/>
                  </a:lnTo>
                  <a:lnTo>
                    <a:pt x="17020" y="180295"/>
                  </a:lnTo>
                  <a:lnTo>
                    <a:pt x="37262" y="142463"/>
                  </a:lnTo>
                  <a:lnTo>
                    <a:pt x="64410" y="107917"/>
                  </a:lnTo>
                  <a:lnTo>
                    <a:pt x="97774" y="77200"/>
                  </a:lnTo>
                  <a:lnTo>
                    <a:pt x="136666" y="50852"/>
                  </a:lnTo>
                  <a:lnTo>
                    <a:pt x="180398" y="29417"/>
                  </a:lnTo>
                  <a:lnTo>
                    <a:pt x="228283" y="13435"/>
                  </a:lnTo>
                  <a:lnTo>
                    <a:pt x="279631" y="3449"/>
                  </a:lnTo>
                  <a:lnTo>
                    <a:pt x="333756" y="0"/>
                  </a:lnTo>
                  <a:lnTo>
                    <a:pt x="387880" y="3449"/>
                  </a:lnTo>
                  <a:lnTo>
                    <a:pt x="439228" y="13435"/>
                  </a:lnTo>
                  <a:lnTo>
                    <a:pt x="487113" y="29417"/>
                  </a:lnTo>
                  <a:lnTo>
                    <a:pt x="530845" y="50852"/>
                  </a:lnTo>
                  <a:lnTo>
                    <a:pt x="569737" y="77200"/>
                  </a:lnTo>
                  <a:lnTo>
                    <a:pt x="603101" y="107917"/>
                  </a:lnTo>
                  <a:lnTo>
                    <a:pt x="630249" y="142463"/>
                  </a:lnTo>
                  <a:lnTo>
                    <a:pt x="650491" y="180295"/>
                  </a:lnTo>
                  <a:lnTo>
                    <a:pt x="663142" y="220872"/>
                  </a:lnTo>
                  <a:lnTo>
                    <a:pt x="667512" y="263652"/>
                  </a:lnTo>
                  <a:lnTo>
                    <a:pt x="663142" y="306431"/>
                  </a:lnTo>
                  <a:lnTo>
                    <a:pt x="650491" y="347008"/>
                  </a:lnTo>
                  <a:lnTo>
                    <a:pt x="630249" y="384840"/>
                  </a:lnTo>
                  <a:lnTo>
                    <a:pt x="603101" y="419386"/>
                  </a:lnTo>
                  <a:lnTo>
                    <a:pt x="569737" y="450103"/>
                  </a:lnTo>
                  <a:lnTo>
                    <a:pt x="530845" y="476451"/>
                  </a:lnTo>
                  <a:lnTo>
                    <a:pt x="487113" y="497886"/>
                  </a:lnTo>
                  <a:lnTo>
                    <a:pt x="439228" y="513868"/>
                  </a:lnTo>
                  <a:lnTo>
                    <a:pt x="387880" y="523854"/>
                  </a:lnTo>
                  <a:lnTo>
                    <a:pt x="333756" y="527304"/>
                  </a:lnTo>
                  <a:lnTo>
                    <a:pt x="279631" y="523854"/>
                  </a:lnTo>
                  <a:lnTo>
                    <a:pt x="228283" y="513868"/>
                  </a:lnTo>
                  <a:lnTo>
                    <a:pt x="180398" y="497886"/>
                  </a:lnTo>
                  <a:lnTo>
                    <a:pt x="136666" y="476451"/>
                  </a:lnTo>
                  <a:lnTo>
                    <a:pt x="97774" y="450103"/>
                  </a:lnTo>
                  <a:lnTo>
                    <a:pt x="64410" y="419386"/>
                  </a:lnTo>
                  <a:lnTo>
                    <a:pt x="37262" y="384840"/>
                  </a:lnTo>
                  <a:lnTo>
                    <a:pt x="17020" y="347008"/>
                  </a:lnTo>
                  <a:lnTo>
                    <a:pt x="4369" y="306431"/>
                  </a:lnTo>
                  <a:lnTo>
                    <a:pt x="0" y="26365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28849" y="2993897"/>
              <a:ext cx="612775" cy="785495"/>
            </a:xfrm>
            <a:custGeom>
              <a:avLst/>
              <a:gdLst/>
              <a:ahLst/>
              <a:cxnLst/>
              <a:rect l="l" t="t" r="r" b="b"/>
              <a:pathLst>
                <a:path w="612775" h="785495">
                  <a:moveTo>
                    <a:pt x="0" y="0"/>
                  </a:moveTo>
                  <a:lnTo>
                    <a:pt x="612267" y="785368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923" y="1123187"/>
              <a:ext cx="2551176" cy="22235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68017" y="1113281"/>
              <a:ext cx="2571115" cy="2243455"/>
            </a:xfrm>
            <a:custGeom>
              <a:avLst/>
              <a:gdLst/>
              <a:ahLst/>
              <a:cxnLst/>
              <a:rect l="l" t="t" r="r" b="b"/>
              <a:pathLst>
                <a:path w="2571115" h="2243454">
                  <a:moveTo>
                    <a:pt x="0" y="2243328"/>
                  </a:moveTo>
                  <a:lnTo>
                    <a:pt x="2570987" y="2243328"/>
                  </a:lnTo>
                  <a:lnTo>
                    <a:pt x="2570987" y="0"/>
                  </a:lnTo>
                  <a:lnTo>
                    <a:pt x="0" y="0"/>
                  </a:lnTo>
                  <a:lnTo>
                    <a:pt x="0" y="224332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7" y="33654"/>
            <a:ext cx="46482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i="1">
                <a:solidFill>
                  <a:srgbClr val="FF0000"/>
                </a:solidFill>
                <a:latin typeface="Calibri"/>
                <a:cs typeface="Calibri"/>
              </a:rPr>
              <a:t>Biodiversity</a:t>
            </a:r>
            <a:r>
              <a:rPr dirty="0" sz="4000" spc="-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000" spc="-10" i="1">
                <a:solidFill>
                  <a:srgbClr val="FF0000"/>
                </a:solidFill>
                <a:latin typeface="Calibri"/>
                <a:cs typeface="Calibri"/>
              </a:rPr>
              <a:t>protection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0347" cy="12603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03007" y="4317491"/>
            <a:ext cx="3580129" cy="2399030"/>
            <a:chOff x="7303007" y="4317491"/>
            <a:chExt cx="3580129" cy="23990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2819" y="4337303"/>
              <a:ext cx="3540252" cy="2359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12913" y="4327397"/>
              <a:ext cx="3560445" cy="2379345"/>
            </a:xfrm>
            <a:custGeom>
              <a:avLst/>
              <a:gdLst/>
              <a:ahLst/>
              <a:cxnLst/>
              <a:rect l="l" t="t" r="r" b="b"/>
              <a:pathLst>
                <a:path w="3560445" h="2379345">
                  <a:moveTo>
                    <a:pt x="0" y="2378964"/>
                  </a:moveTo>
                  <a:lnTo>
                    <a:pt x="3560064" y="2378964"/>
                  </a:lnTo>
                  <a:lnTo>
                    <a:pt x="3560064" y="0"/>
                  </a:lnTo>
                  <a:lnTo>
                    <a:pt x="0" y="0"/>
                  </a:lnTo>
                  <a:lnTo>
                    <a:pt x="0" y="237896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818376" y="146304"/>
            <a:ext cx="5215255" cy="3035935"/>
            <a:chOff x="6818376" y="146304"/>
            <a:chExt cx="5215255" cy="30359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8188" y="166116"/>
              <a:ext cx="5175504" cy="29961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8282" y="156210"/>
              <a:ext cx="5195570" cy="3016250"/>
            </a:xfrm>
            <a:custGeom>
              <a:avLst/>
              <a:gdLst/>
              <a:ahLst/>
              <a:cxnLst/>
              <a:rect l="l" t="t" r="r" b="b"/>
              <a:pathLst>
                <a:path w="5195570" h="3016250">
                  <a:moveTo>
                    <a:pt x="0" y="3015996"/>
                  </a:moveTo>
                  <a:lnTo>
                    <a:pt x="5195316" y="3015996"/>
                  </a:lnTo>
                  <a:lnTo>
                    <a:pt x="5195316" y="0"/>
                  </a:lnTo>
                  <a:lnTo>
                    <a:pt x="0" y="0"/>
                  </a:lnTo>
                  <a:lnTo>
                    <a:pt x="0" y="30159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050036" y="4300728"/>
            <a:ext cx="3662679" cy="2432685"/>
            <a:chOff x="1050036" y="4300728"/>
            <a:chExt cx="3662679" cy="24326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848" y="4320540"/>
              <a:ext cx="3622548" cy="23926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9942" y="4310634"/>
              <a:ext cx="3642360" cy="2413000"/>
            </a:xfrm>
            <a:custGeom>
              <a:avLst/>
              <a:gdLst/>
              <a:ahLst/>
              <a:cxnLst/>
              <a:rect l="l" t="t" r="r" b="b"/>
              <a:pathLst>
                <a:path w="3642360" h="2413000">
                  <a:moveTo>
                    <a:pt x="0" y="2412492"/>
                  </a:moveTo>
                  <a:lnTo>
                    <a:pt x="3642360" y="2412492"/>
                  </a:lnTo>
                  <a:lnTo>
                    <a:pt x="3642360" y="0"/>
                  </a:lnTo>
                  <a:lnTo>
                    <a:pt x="0" y="0"/>
                  </a:lnTo>
                  <a:lnTo>
                    <a:pt x="0" y="24124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890896" y="6215278"/>
            <a:ext cx="22479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gardens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55026" y="3188335"/>
            <a:ext cx="29375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5">
                <a:solidFill>
                  <a:srgbClr val="FFFFFF"/>
                </a:solidFill>
                <a:latin typeface="Calibri"/>
                <a:cs typeface="Calibri"/>
              </a:rPr>
              <a:t>Tree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planting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 ALBAREDE</dc:creator>
  <dc:title>Présentation PowerPoint</dc:title>
  <dcterms:created xsi:type="dcterms:W3CDTF">2022-06-23T08:57:06Z</dcterms:created>
  <dcterms:modified xsi:type="dcterms:W3CDTF">2022-06-23T08:57:06Z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2022-06-23T00:00:00Z</vt:filetime>
  </property>
</Properties>
</file>