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AD1F4C1-7D1B-4C2D-AECD-A2A9FCB95AA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94675" autoAdjust="0"/>
  </p:normalViewPr>
  <p:slideViewPr>
    <p:cSldViewPr>
      <p:cViewPr varScale="1">
        <p:scale>
          <a:sx n="65" d="100"/>
          <a:sy n="65" d="100"/>
        </p:scale>
        <p:origin x="185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8A57-6A41-44EB-8785-E9765682306C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4D3AB-FC30-47DA-98C5-CB8DD827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9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D3AB-FC30-47DA-98C5-CB8DD827E72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34A83-A994-4F75-9004-DF2DF44E3DC0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222721-6B3F-45D4-BBF2-947C82F3A02B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wipe/>
      </p:transition>
    </mc:Choice>
    <mc:Fallback xmlns="">
      <p:transition advClick="0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rif-colis.com/comparateur-tarif-colis.html?gclid=CLCLquLSzsoCFWnmwgod_7oBrw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1475656"/>
            <a:ext cx="58293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Exposition itinérante </a:t>
            </a:r>
            <a:br>
              <a:rPr lang="fr-FR" dirty="0" smtClean="0"/>
            </a:br>
            <a:r>
              <a:rPr lang="fr-FR" dirty="0" smtClean="0"/>
              <a:t>à votre service</a:t>
            </a:r>
            <a:endParaRPr lang="fr-FR" dirty="0"/>
          </a:p>
        </p:txBody>
      </p:sp>
      <p:pic>
        <p:nvPicPr>
          <p:cNvPr id="1026" name="Picture 2" descr="C:\Users\corinne.jean-joseph\Desktop\DLM-Cartes-Ver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52" y="6826976"/>
            <a:ext cx="2416455" cy="164087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rinne.jean-joseph\Desktop\DLM-Cartes-Rec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48" y="578789"/>
            <a:ext cx="2376264" cy="168472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586">
            <a:off x="4307783" y="4311613"/>
            <a:ext cx="1707498" cy="2456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364">
            <a:off x="698114" y="4131554"/>
            <a:ext cx="1728192" cy="251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42">
        <p:wipe/>
      </p:transition>
    </mc:Choice>
    <mc:Fallback xmlns="">
      <p:transition advTm="1004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229350" cy="504056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n°9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8407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87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80">
        <p:wipe/>
      </p:transition>
    </mc:Choice>
    <mc:Fallback xmlns="">
      <p:transition advClick="0" advTm="308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23528"/>
            <a:ext cx="6229350" cy="864096"/>
          </a:xfrm>
        </p:spPr>
        <p:txBody>
          <a:bodyPr>
            <a:normAutofit/>
          </a:bodyPr>
          <a:lstStyle/>
          <a:p>
            <a:r>
              <a:rPr lang="fr-FR" sz="2800" i="1" dirty="0" smtClean="0"/>
              <a:t>Modalités de prêt</a:t>
            </a:r>
            <a:endParaRPr lang="fr-FR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764704" y="-1014144"/>
            <a:ext cx="5472608" cy="1021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sz="1400" b="1" dirty="0" smtClean="0"/>
          </a:p>
          <a:p>
            <a:endParaRPr lang="fr-FR" sz="1400" b="1" dirty="0"/>
          </a:p>
          <a:p>
            <a:endParaRPr lang="fr-FR" sz="1400" b="1" dirty="0" smtClean="0"/>
          </a:p>
          <a:p>
            <a:endParaRPr lang="fr-FR" sz="1400" b="1" dirty="0"/>
          </a:p>
          <a:p>
            <a:endParaRPr lang="fr-FR" sz="1400" b="1" dirty="0" smtClean="0"/>
          </a:p>
          <a:p>
            <a:r>
              <a:rPr lang="fr-FR" sz="1400" b="1" dirty="0" smtClean="0"/>
              <a:t>CREATION </a:t>
            </a:r>
            <a:r>
              <a:rPr lang="fr-FR" sz="1400" b="1" dirty="0"/>
              <a:t>: </a:t>
            </a:r>
            <a:r>
              <a:rPr lang="fr-FR" sz="1400" dirty="0"/>
              <a:t>Octobre 2015 </a:t>
            </a:r>
            <a:br>
              <a:rPr lang="fr-FR" sz="1400" dirty="0"/>
            </a:br>
            <a:endParaRPr lang="fr-FR" sz="1400" dirty="0"/>
          </a:p>
          <a:p>
            <a:r>
              <a:rPr lang="fr-FR" sz="1400" b="1" dirty="0" smtClean="0"/>
              <a:t>ACTUALISATION</a:t>
            </a:r>
            <a:r>
              <a:rPr lang="fr-FR" sz="1400" dirty="0" smtClean="0"/>
              <a:t> </a:t>
            </a:r>
            <a:r>
              <a:rPr lang="fr-FR" sz="1400" dirty="0"/>
              <a:t>: Février 2018</a:t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b="1" dirty="0" smtClean="0"/>
              <a:t>THEMATIQUE </a:t>
            </a:r>
            <a:r>
              <a:rPr lang="fr-FR" sz="1400" b="1" dirty="0"/>
              <a:t>ABORDEE : </a:t>
            </a:r>
            <a:r>
              <a:rPr lang="fr-FR" sz="1400" dirty="0"/>
              <a:t>Mobilité européenne et internationale des jeunes </a:t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b="1" dirty="0" smtClean="0"/>
              <a:t>TOUT </a:t>
            </a:r>
            <a:r>
              <a:rPr lang="fr-FR" sz="1400" b="1" dirty="0"/>
              <a:t>PUBLIC </a:t>
            </a:r>
            <a:endParaRPr lang="fr-FR" sz="1400" b="1" dirty="0" smtClean="0"/>
          </a:p>
          <a:p>
            <a:endParaRPr lang="fr-FR" sz="1400" b="1" dirty="0"/>
          </a:p>
          <a:p>
            <a:r>
              <a:rPr lang="fr-FR" sz="1400" b="1" dirty="0" smtClean="0"/>
              <a:t>COMPOSITION </a:t>
            </a:r>
            <a:r>
              <a:rPr lang="fr-FR" sz="1400" b="1" dirty="0"/>
              <a:t>DE l’EXPOSITION : </a:t>
            </a:r>
            <a:r>
              <a:rPr lang="fr-FR" sz="1400" dirty="0"/>
              <a:t>Kakémonos </a:t>
            </a:r>
            <a:r>
              <a:rPr lang="fr-FR" sz="1400" dirty="0" err="1"/>
              <a:t>Rollup</a:t>
            </a:r>
            <a:r>
              <a:rPr lang="fr-FR" sz="1400" dirty="0"/>
              <a:t> 9 affiches bâches en </a:t>
            </a:r>
            <a:r>
              <a:rPr lang="fr-FR" sz="1400" dirty="0" err="1"/>
              <a:t>quadricolor</a:t>
            </a:r>
            <a:r>
              <a:rPr lang="fr-FR" sz="1400" dirty="0"/>
              <a:t> R – Dimension 85 cm x 200 cm </a:t>
            </a:r>
            <a:br>
              <a:rPr lang="fr-FR" sz="1400" dirty="0"/>
            </a:br>
            <a:r>
              <a:rPr lang="fr-FR" sz="1400" dirty="0" smtClean="0"/>
              <a:t>     </a:t>
            </a:r>
            <a:r>
              <a:rPr lang="fr-FR" sz="1400" dirty="0" smtClean="0">
                <a:latin typeface="Garamond"/>
              </a:rPr>
              <a:t>► </a:t>
            </a:r>
            <a:r>
              <a:rPr lang="fr-FR" sz="1400" dirty="0" smtClean="0"/>
              <a:t>2 bâches </a:t>
            </a:r>
            <a:r>
              <a:rPr lang="fr-FR" sz="1400" dirty="0"/>
              <a:t>de présentation du portail Internet </a:t>
            </a:r>
            <a:r>
              <a:rPr lang="fr-FR" sz="1400" b="1" dirty="0" smtClean="0"/>
              <a:t>www.decouvrirlemonde.jeunes.gouv.fr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     </a:t>
            </a:r>
            <a:r>
              <a:rPr lang="fr-FR" sz="1400" dirty="0" smtClean="0">
                <a:latin typeface="Garamond"/>
              </a:rPr>
              <a:t>► </a:t>
            </a:r>
            <a:r>
              <a:rPr lang="fr-FR" sz="1400" dirty="0" smtClean="0"/>
              <a:t>7 </a:t>
            </a:r>
            <a:r>
              <a:rPr lang="fr-FR" sz="1400" dirty="0"/>
              <a:t>bâches de présentation des dispositifs de mobilité avec témoignages </a:t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b="1" dirty="0" smtClean="0"/>
              <a:t>EXPOSITION </a:t>
            </a:r>
            <a:r>
              <a:rPr lang="fr-FR" sz="1400" b="1" dirty="0"/>
              <a:t>INTERIEURE OU EXTERIEURE </a:t>
            </a:r>
            <a:endParaRPr lang="fr-FR" sz="1400" b="1" dirty="0" smtClean="0"/>
          </a:p>
          <a:p>
            <a:endParaRPr lang="fr-FR" sz="1400" b="1" dirty="0"/>
          </a:p>
          <a:p>
            <a:r>
              <a:rPr lang="fr-FR" sz="1400" b="1" dirty="0" smtClean="0"/>
              <a:t>EXPOSITION GRATUITE </a:t>
            </a:r>
          </a:p>
          <a:p>
            <a:endParaRPr lang="fr-FR" sz="1400" b="1" dirty="0"/>
          </a:p>
          <a:p>
            <a:r>
              <a:rPr lang="fr-FR" sz="1400" b="1" dirty="0" smtClean="0"/>
              <a:t>TRANSPORT </a:t>
            </a:r>
            <a:r>
              <a:rPr lang="fr-FR" sz="1400" dirty="0"/>
              <a:t>: envoi effectué par le ministère de l’éducation </a:t>
            </a:r>
            <a:r>
              <a:rPr lang="fr-FR" sz="1400" dirty="0" smtClean="0"/>
              <a:t>nationale et de la jeunesse, </a:t>
            </a:r>
            <a:r>
              <a:rPr lang="fr-FR" sz="1400" dirty="0"/>
              <a:t>retour à la charge de l’emprunteur </a:t>
            </a:r>
            <a:r>
              <a:rPr lang="fr-FR" sz="1400" dirty="0" smtClean="0"/>
              <a:t>: poids total des colis environ 60Kgs</a:t>
            </a:r>
          </a:p>
          <a:p>
            <a:r>
              <a:rPr lang="fr-FR" sz="1400" b="1" dirty="0" smtClean="0"/>
              <a:t>Accédez au </a:t>
            </a:r>
            <a:r>
              <a:rPr lang="fr-FR" sz="1400" b="1" dirty="0"/>
              <a:t>site comparateur de tarifs de transport </a:t>
            </a:r>
            <a:r>
              <a:rPr lang="fr-FR" sz="1400" b="1" dirty="0" smtClean="0"/>
              <a:t>: </a:t>
            </a:r>
            <a:r>
              <a:rPr lang="fr-FR" sz="1400" b="1" dirty="0" smtClean="0">
                <a:hlinkClick r:id="rId2"/>
              </a:rPr>
              <a:t>https</a:t>
            </a:r>
            <a:r>
              <a:rPr lang="fr-FR" sz="1400" b="1" dirty="0">
                <a:hlinkClick r:id="rId2"/>
              </a:rPr>
              <a:t>://</a:t>
            </a:r>
            <a:r>
              <a:rPr lang="fr-FR" sz="1400" b="1" dirty="0" smtClean="0">
                <a:hlinkClick r:id="rId2"/>
              </a:rPr>
              <a:t>www.tarif-colis.com/comparateur-tarif-colis.html?gclid=CLCLquLSzsoCFWnmwgod_7oBrw</a:t>
            </a:r>
            <a:endParaRPr lang="fr-FR" sz="1400" dirty="0"/>
          </a:p>
          <a:p>
            <a:endParaRPr lang="fr-FR" sz="1400" b="1" dirty="0"/>
          </a:p>
          <a:p>
            <a:r>
              <a:rPr lang="fr-FR" sz="1400" b="1" dirty="0" smtClean="0"/>
              <a:t>RESPONSABILITE </a:t>
            </a:r>
            <a:r>
              <a:rPr lang="fr-FR" sz="1400" b="1" dirty="0"/>
              <a:t>: </a:t>
            </a:r>
            <a:r>
              <a:rPr lang="fr-FR" sz="1400" dirty="0"/>
              <a:t>L’emprunteur est responsable de tout élément manquant ou toute dégradation totale ou partielle subie par le matériel lors de son utilisation. </a:t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b="1" dirty="0" smtClean="0"/>
              <a:t>ENGAGEMENTS </a:t>
            </a:r>
            <a:r>
              <a:rPr lang="fr-FR" sz="1400" b="1" dirty="0"/>
              <a:t>ENTRE LE PRÊTEUR ET L’EMPRUNTEUR : </a:t>
            </a:r>
            <a:r>
              <a:rPr lang="fr-FR" sz="1400" dirty="0"/>
              <a:t>Une convention bilatérale est </a:t>
            </a:r>
            <a:r>
              <a:rPr lang="fr-FR" sz="1400" dirty="0" smtClean="0"/>
              <a:t>signée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403">
        <p:wipe/>
      </p:transition>
    </mc:Choice>
    <mc:Fallback xmlns="">
      <p:transition advClick="0" advTm="5403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827584"/>
            <a:ext cx="6229350" cy="504056"/>
          </a:xfrm>
        </p:spPr>
        <p:txBody>
          <a:bodyPr>
            <a:normAutofit/>
          </a:bodyPr>
          <a:lstStyle/>
          <a:p>
            <a:r>
              <a:rPr lang="fr-FR" sz="1200" dirty="0" smtClean="0"/>
              <a:t>Contact</a:t>
            </a: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3645024" y="7112675"/>
            <a:ext cx="3212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r"/>
            <a:r>
              <a:rPr lang="fr-FR" b="1" dirty="0"/>
              <a:t>Contact : </a:t>
            </a:r>
            <a:endParaRPr lang="fr-FR" dirty="0"/>
          </a:p>
          <a:p>
            <a:pPr algn="r"/>
            <a:r>
              <a:rPr lang="fr-FR" dirty="0"/>
              <a:t>Corinne JEAN-JOSEPH </a:t>
            </a:r>
          </a:p>
          <a:p>
            <a:pPr algn="r"/>
            <a:r>
              <a:rPr lang="fr-FR" dirty="0" smtClean="0"/>
              <a:t>Tél : </a:t>
            </a:r>
            <a:r>
              <a:rPr lang="fr-FR" dirty="0"/>
              <a:t>01 40 45 96 98 </a:t>
            </a:r>
          </a:p>
          <a:p>
            <a:pPr algn="r"/>
            <a:r>
              <a:rPr lang="fr-FR" dirty="0"/>
              <a:t>Courriel : </a:t>
            </a:r>
          </a:p>
          <a:p>
            <a:pPr algn="r"/>
            <a:r>
              <a:rPr lang="fr-FR" dirty="0" err="1"/>
              <a:t>corinne.jeanjoseph</a:t>
            </a:r>
            <a:r>
              <a:rPr lang="fr-FR" dirty="0"/>
              <a:t>@</a:t>
            </a:r>
          </a:p>
          <a:p>
            <a:pPr algn="r"/>
            <a:r>
              <a:rPr lang="fr-FR" dirty="0"/>
              <a:t>jeunesse-sports.gouv.fr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0" y="0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MINISTÈRE </a:t>
            </a:r>
            <a:r>
              <a:rPr lang="fr-FR" dirty="0"/>
              <a:t>DE L’EDUCATION NATIONALE </a:t>
            </a:r>
          </a:p>
          <a:p>
            <a:pPr algn="ctr"/>
            <a:r>
              <a:rPr lang="fr-FR" dirty="0"/>
              <a:t>Direction de la jeunesse, de l’éducation populaire et de la vie associative </a:t>
            </a:r>
          </a:p>
          <a:p>
            <a:pPr algn="ctr"/>
            <a:r>
              <a:rPr lang="fr-FR" dirty="0"/>
              <a:t>Bureau des relations internationales </a:t>
            </a:r>
          </a:p>
          <a:p>
            <a:pPr algn="ctr"/>
            <a:r>
              <a:rPr lang="fr-FR" dirty="0"/>
              <a:t>95 avenue de France </a:t>
            </a:r>
          </a:p>
          <a:p>
            <a:pPr algn="ctr"/>
            <a:r>
              <a:rPr lang="fr-FR" dirty="0"/>
              <a:t>75650 PARIS CEDEX 13 </a:t>
            </a:r>
          </a:p>
        </p:txBody>
      </p:sp>
      <p:pic>
        <p:nvPicPr>
          <p:cNvPr id="1026" name="Picture 2" descr="C:\Users\corinne.jean-joseph\Pictures\flyer 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2" y="3347864"/>
            <a:ext cx="1605421" cy="34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rinne.jean-joseph\Pictures\flyer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89" y="3347864"/>
            <a:ext cx="1605117" cy="34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4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735">
        <p:wipe/>
      </p:transition>
    </mc:Choice>
    <mc:Fallback xmlns="">
      <p:transition advClick="0" advTm="973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42900" y="467544"/>
            <a:ext cx="6229350" cy="504056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n°1</a:t>
            </a:r>
            <a:endParaRPr lang="fr-FR" sz="2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9127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83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86">
        <p:wipe/>
      </p:transition>
    </mc:Choice>
    <mc:Fallback xmlns="">
      <p:transition advClick="0" advTm="2586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3158108" cy="504056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n°2</a:t>
            </a:r>
            <a:endParaRPr lang="fr-FR" sz="2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9127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25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786">
        <p:wipe/>
      </p:transition>
    </mc:Choice>
    <mc:Fallback xmlns="">
      <p:transition advClick="0" advTm="2786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229350" cy="432048"/>
          </a:xfrm>
        </p:spPr>
        <p:txBody>
          <a:bodyPr>
            <a:noAutofit/>
          </a:bodyPr>
          <a:lstStyle/>
          <a:p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n°3</a:t>
            </a:r>
            <a:endParaRPr lang="fr-F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8407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5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21">
        <p:wipe/>
      </p:transition>
    </mc:Choice>
    <mc:Fallback xmlns="">
      <p:transition advClick="0" advTm="302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683568"/>
            <a:ext cx="6229350" cy="432048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n°4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8407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85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824">
        <p:wipe/>
      </p:transition>
    </mc:Choice>
    <mc:Fallback xmlns="">
      <p:transition advClick="0" advTm="282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611560"/>
            <a:ext cx="6229350" cy="576064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n°5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7687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14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54">
        <p:wipe/>
      </p:transition>
    </mc:Choice>
    <mc:Fallback xmlns="">
      <p:transition advClick="0" advTm="305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229350" cy="504056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n°6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8407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94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990">
        <p:wipe/>
      </p:transition>
    </mc:Choice>
    <mc:Fallback xmlns="">
      <p:transition advClick="0" advTm="299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6229350" cy="576064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n°7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691680"/>
            <a:ext cx="4968552" cy="67687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26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231">
        <p:wipe/>
      </p:transition>
    </mc:Choice>
    <mc:Fallback xmlns="">
      <p:transition advClick="0" advTm="323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229350" cy="576064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Kakémono </a:t>
            </a:r>
            <a:r>
              <a:rPr lang="fr-FR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n°8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691680"/>
            <a:ext cx="5040560" cy="68407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14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15">
        <p:wipe/>
      </p:transition>
    </mc:Choice>
    <mc:Fallback xmlns="">
      <p:transition advClick="0" advTm="3015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223</Words>
  <Application>Microsoft Office PowerPoint</Application>
  <PresentationFormat>Affichage à l'écran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Garamond</vt:lpstr>
      <vt:lpstr>Wingdings 2</vt:lpstr>
      <vt:lpstr>Débit</vt:lpstr>
      <vt:lpstr>Exposition itinérante  à votre service</vt:lpstr>
      <vt:lpstr>Kakémono n°1</vt:lpstr>
      <vt:lpstr>Kakémono n°2</vt:lpstr>
      <vt:lpstr>Kakémono n°3</vt:lpstr>
      <vt:lpstr>Kakémono n°4</vt:lpstr>
      <vt:lpstr>Kakémono n°5</vt:lpstr>
      <vt:lpstr>Kakémono n°6</vt:lpstr>
      <vt:lpstr>Kakémono n°7</vt:lpstr>
      <vt:lpstr>Kakémono n°8</vt:lpstr>
      <vt:lpstr>Kakémono n°9</vt:lpstr>
      <vt:lpstr>Modalités de prêt</vt:lpstr>
      <vt:lpstr>Contact</vt:lpstr>
    </vt:vector>
  </TitlesOfParts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itinérante  à votre service</dc:title>
  <dc:creator>corinne.jean-joseph</dc:creator>
  <cp:lastModifiedBy>imasse</cp:lastModifiedBy>
  <cp:revision>62</cp:revision>
  <dcterms:created xsi:type="dcterms:W3CDTF">2018-03-14T15:56:21Z</dcterms:created>
  <dcterms:modified xsi:type="dcterms:W3CDTF">2020-07-08T09:25:54Z</dcterms:modified>
</cp:coreProperties>
</file>