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5"/>
  </p:notesMasterIdLst>
  <p:sldIdLst>
    <p:sldId id="256" r:id="rId2"/>
    <p:sldId id="257" r:id="rId3"/>
    <p:sldId id="258" r:id="rId4"/>
    <p:sldId id="281" r:id="rId5"/>
    <p:sldId id="259" r:id="rId6"/>
    <p:sldId id="280" r:id="rId7"/>
    <p:sldId id="282" r:id="rId8"/>
    <p:sldId id="283" r:id="rId9"/>
    <p:sldId id="284" r:id="rId10"/>
    <p:sldId id="285" r:id="rId11"/>
    <p:sldId id="286" r:id="rId12"/>
    <p:sldId id="287" r:id="rId13"/>
    <p:sldId id="288"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Lst>
  <p:sldSz cx="12192000" cy="6858000"/>
  <p:notesSz cx="6858000" cy="9144000"/>
  <p:embeddedFontLst>
    <p:embeddedFont>
      <p:font typeface="Barlow Condensed"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Abril Fatface" panose="020B0604020202020204" charset="0"/>
      <p:regular r:id="rId44"/>
    </p:embeddedFont>
    <p:embeddedFont>
      <p:font typeface="Roboto" panose="020B0604020202020204" charset="0"/>
      <p:regular r:id="rId45"/>
      <p:bold r:id="rId46"/>
      <p:italic r:id="rId47"/>
      <p:boldItalic r:id="rId48"/>
    </p:embeddedFont>
    <p:embeddedFont>
      <p:font typeface="Homemade Apple" panose="020B0604020202020204" charset="0"/>
      <p:regular r:id="rId49"/>
    </p:embeddedFont>
    <p:embeddedFont>
      <p:font typeface="Poppins" panose="020B0604020202020204" charset="0"/>
      <p:regular r:id="rId50"/>
      <p:bold r:id="rId51"/>
      <p:italic r:id="rId52"/>
      <p:boldItalic r:id="rId53"/>
    </p:embeddedFont>
    <p:embeddedFont>
      <p:font typeface="Griffy"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050611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449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115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950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358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5680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759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6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32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6806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402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a073618e6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a073618e6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5064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753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616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48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13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040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32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a073618e60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a073618e60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248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073618e60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a073618e60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567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a073618e60_0_6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7" name="Google Shape;1217;ga073618e60_0_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66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a073618e60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a073618e60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3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a073618e60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2" name="Google Shape;1242;ga073618e60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3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378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a073618e60_0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924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1814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73618e60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73618e60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00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a0744a8d9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a0744a8d9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607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49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552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1688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78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324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15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4255374" y="3567850"/>
            <a:ext cx="7935766" cy="2517686"/>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0" y="-17954"/>
            <a:ext cx="6399119" cy="6875954"/>
          </a:xfrm>
          <a:custGeom>
            <a:avLst/>
            <a:gdLst/>
            <a:ahLst/>
            <a:cxnLst/>
            <a:rect l="l" t="t" r="r" b="b"/>
            <a:pathLst>
              <a:path w="6399119" h="6875954" extrusionOk="0">
                <a:moveTo>
                  <a:pt x="6399120" y="3447514"/>
                </a:moveTo>
                <a:cubicBezTo>
                  <a:pt x="6399120" y="5013629"/>
                  <a:pt x="5417222" y="6350483"/>
                  <a:pt x="4035547" y="6875955"/>
                </a:cubicBezTo>
                <a:lnTo>
                  <a:pt x="0" y="6875955"/>
                </a:lnTo>
                <a:lnTo>
                  <a:pt x="0" y="0"/>
                </a:lnTo>
                <a:lnTo>
                  <a:pt x="3984239" y="0"/>
                </a:lnTo>
                <a:cubicBezTo>
                  <a:pt x="5392904" y="511644"/>
                  <a:pt x="6399120" y="1862134"/>
                  <a:pt x="6399120" y="34475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6515968" y="1062075"/>
            <a:ext cx="2765640" cy="2765640"/>
          </a:xfrm>
          <a:custGeom>
            <a:avLst/>
            <a:gdLst/>
            <a:ahLst/>
            <a:cxnLst/>
            <a:rect l="l" t="t" r="r" b="b"/>
            <a:pathLst>
              <a:path w="2765640" h="2765640" extrusionOk="0">
                <a:moveTo>
                  <a:pt x="1382820" y="0"/>
                </a:moveTo>
                <a:cubicBezTo>
                  <a:pt x="619122" y="0"/>
                  <a:pt x="0" y="619122"/>
                  <a:pt x="0" y="1382820"/>
                </a:cubicBezTo>
                <a:cubicBezTo>
                  <a:pt x="0" y="2146519"/>
                  <a:pt x="619122" y="2765641"/>
                  <a:pt x="1382820" y="2765641"/>
                </a:cubicBezTo>
                <a:cubicBezTo>
                  <a:pt x="2146519" y="2765641"/>
                  <a:pt x="2765641" y="2146519"/>
                  <a:pt x="2765641" y="1382820"/>
                </a:cubicBezTo>
                <a:cubicBezTo>
                  <a:pt x="2765641" y="619122"/>
                  <a:pt x="2146519" y="0"/>
                  <a:pt x="1382820" y="0"/>
                </a:cubicBezTo>
                <a:close/>
                <a:moveTo>
                  <a:pt x="1382820" y="2408015"/>
                </a:moveTo>
                <a:cubicBezTo>
                  <a:pt x="816627" y="2408015"/>
                  <a:pt x="357626" y="1949014"/>
                  <a:pt x="357626" y="1382820"/>
                </a:cubicBezTo>
                <a:cubicBezTo>
                  <a:pt x="357626" y="816627"/>
                  <a:pt x="816627" y="357626"/>
                  <a:pt x="1382820" y="357626"/>
                </a:cubicBezTo>
                <a:cubicBezTo>
                  <a:pt x="1949014" y="357626"/>
                  <a:pt x="2408015" y="816627"/>
                  <a:pt x="2408015" y="1382820"/>
                </a:cubicBezTo>
                <a:cubicBezTo>
                  <a:pt x="2408015" y="1949014"/>
                  <a:pt x="1949014" y="2408015"/>
                  <a:pt x="1382820" y="24080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3865" y="-37028"/>
            <a:ext cx="6561243" cy="6895028"/>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 name="Google Shape;15;p2"/>
          <p:cNvGrpSpPr/>
          <p:nvPr/>
        </p:nvGrpSpPr>
        <p:grpSpPr>
          <a:xfrm>
            <a:off x="2150548" y="4826684"/>
            <a:ext cx="1173012" cy="1916875"/>
            <a:chOff x="2150548" y="4826684"/>
            <a:chExt cx="1173012" cy="1916875"/>
          </a:xfrm>
        </p:grpSpPr>
        <p:sp>
          <p:nvSpPr>
            <p:cNvPr id="16" name="Google Shape;16;p2"/>
            <p:cNvSpPr/>
            <p:nvPr/>
          </p:nvSpPr>
          <p:spPr>
            <a:xfrm>
              <a:off x="2160084"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2512942"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2856263"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3218657"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150548"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2503405"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2846726"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3209120"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2160084"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2512942"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2856263"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3218657"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2150548"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2503405"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2846726"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3209120"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2160084"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2512942"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2856263"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218657"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2150548"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2503405"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2846726"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3209120"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40;p2"/>
          <p:cNvGrpSpPr/>
          <p:nvPr/>
        </p:nvGrpSpPr>
        <p:grpSpPr>
          <a:xfrm>
            <a:off x="4935262" y="1546062"/>
            <a:ext cx="1612367" cy="858303"/>
            <a:chOff x="4935262" y="1546062"/>
            <a:chExt cx="1612367" cy="858303"/>
          </a:xfrm>
        </p:grpSpPr>
        <p:sp>
          <p:nvSpPr>
            <p:cNvPr id="41" name="Google Shape;41;p2"/>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 name="Google Shape;69;p2"/>
          <p:cNvSpPr/>
          <p:nvPr/>
        </p:nvSpPr>
        <p:spPr>
          <a:xfrm>
            <a:off x="6005088"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9281600" y="3292125"/>
            <a:ext cx="2929885" cy="1115792"/>
          </a:xfrm>
          <a:custGeom>
            <a:avLst/>
            <a:gdLst/>
            <a:ahLst/>
            <a:cxnLst/>
            <a:rect l="l" t="t" r="r" b="b"/>
            <a:pathLst>
              <a:path w="2851470" h="1115792" extrusionOk="0">
                <a:moveTo>
                  <a:pt x="0" y="0"/>
                </a:moveTo>
                <a:lnTo>
                  <a:pt x="2851471" y="0"/>
                </a:lnTo>
                <a:lnTo>
                  <a:pt x="2851471" y="1115793"/>
                </a:lnTo>
                <a:lnTo>
                  <a:pt x="0" y="11157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11153184" y="-37017"/>
            <a:ext cx="1077646" cy="1125329"/>
          </a:xfrm>
          <a:custGeom>
            <a:avLst/>
            <a:gdLst/>
            <a:ahLst/>
            <a:cxnLst/>
            <a:rect l="l" t="t" r="r" b="b"/>
            <a:pathLst>
              <a:path w="1077646" h="1125329" extrusionOk="0">
                <a:moveTo>
                  <a:pt x="0" y="0"/>
                </a:moveTo>
                <a:lnTo>
                  <a:pt x="1077646" y="0"/>
                </a:lnTo>
                <a:lnTo>
                  <a:pt x="1077646" y="1125330"/>
                </a:lnTo>
                <a:lnTo>
                  <a:pt x="0" y="112533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9381077" y="1612827"/>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9804601" y="1612827"/>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10228125" y="1612827"/>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txBox="1">
            <a:spLocks noGrp="1"/>
          </p:cNvSpPr>
          <p:nvPr>
            <p:ph type="title"/>
          </p:nvPr>
        </p:nvSpPr>
        <p:spPr>
          <a:xfrm>
            <a:off x="6521375" y="3010625"/>
            <a:ext cx="5259600" cy="1230600"/>
          </a:xfrm>
          <a:prstGeom prst="rect">
            <a:avLst/>
          </a:prstGeom>
        </p:spPr>
        <p:txBody>
          <a:bodyPr spcFirstLastPara="1" wrap="square" lIns="121900" tIns="121900" rIns="121900" bIns="121900" anchor="t" anchorCtr="0">
            <a:noAutofit/>
          </a:bodyPr>
          <a:lstStyle>
            <a:lvl1pPr lvl="0">
              <a:spcBef>
                <a:spcPts val="0"/>
              </a:spcBef>
              <a:spcAft>
                <a:spcPts val="0"/>
              </a:spcAft>
              <a:buSzPts val="12000"/>
              <a:buNone/>
              <a:defRPr sz="12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76" name="Google Shape;76;p2"/>
          <p:cNvSpPr txBox="1">
            <a:spLocks noGrp="1"/>
          </p:cNvSpPr>
          <p:nvPr>
            <p:ph type="subTitle" idx="1"/>
          </p:nvPr>
        </p:nvSpPr>
        <p:spPr>
          <a:xfrm>
            <a:off x="6521375" y="4826675"/>
            <a:ext cx="52596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sp>
        <p:nvSpPr>
          <p:cNvPr id="77" name="Google Shape;77;p2"/>
          <p:cNvSpPr txBox="1"/>
          <p:nvPr/>
        </p:nvSpPr>
        <p:spPr>
          <a:xfrm rot="5400000">
            <a:off x="-679350" y="57413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346"/>
        <p:cNvGrpSpPr/>
        <p:nvPr/>
      </p:nvGrpSpPr>
      <p:grpSpPr>
        <a:xfrm>
          <a:off x="0" y="0"/>
          <a:ext cx="0" cy="0"/>
          <a:chOff x="0" y="0"/>
          <a:chExt cx="0" cy="0"/>
        </a:xfrm>
      </p:grpSpPr>
      <p:sp>
        <p:nvSpPr>
          <p:cNvPr id="347" name="Google Shape;347;p11"/>
          <p:cNvSpPr/>
          <p:nvPr/>
        </p:nvSpPr>
        <p:spPr>
          <a:xfrm>
            <a:off x="8559243" y="369725"/>
            <a:ext cx="2765640" cy="2765640"/>
          </a:xfrm>
          <a:custGeom>
            <a:avLst/>
            <a:gdLst/>
            <a:ahLst/>
            <a:cxnLst/>
            <a:rect l="l" t="t" r="r" b="b"/>
            <a:pathLst>
              <a:path w="2765640" h="2765640" extrusionOk="0">
                <a:moveTo>
                  <a:pt x="1382820" y="0"/>
                </a:moveTo>
                <a:cubicBezTo>
                  <a:pt x="619122" y="0"/>
                  <a:pt x="0" y="619122"/>
                  <a:pt x="0" y="1382820"/>
                </a:cubicBezTo>
                <a:cubicBezTo>
                  <a:pt x="0" y="2146519"/>
                  <a:pt x="619122" y="2765641"/>
                  <a:pt x="1382820" y="2765641"/>
                </a:cubicBezTo>
                <a:cubicBezTo>
                  <a:pt x="2146519" y="2765641"/>
                  <a:pt x="2765641" y="2146519"/>
                  <a:pt x="2765641" y="1382820"/>
                </a:cubicBezTo>
                <a:cubicBezTo>
                  <a:pt x="2765641" y="619122"/>
                  <a:pt x="2146519" y="0"/>
                  <a:pt x="1382820" y="0"/>
                </a:cubicBezTo>
                <a:close/>
                <a:moveTo>
                  <a:pt x="1382820" y="2408015"/>
                </a:moveTo>
                <a:cubicBezTo>
                  <a:pt x="816627" y="2408015"/>
                  <a:pt x="357626" y="1949014"/>
                  <a:pt x="357626" y="1382820"/>
                </a:cubicBezTo>
                <a:cubicBezTo>
                  <a:pt x="357626" y="816627"/>
                  <a:pt x="816627" y="357626"/>
                  <a:pt x="1382820" y="357626"/>
                </a:cubicBezTo>
                <a:cubicBezTo>
                  <a:pt x="1949014" y="357626"/>
                  <a:pt x="2408015" y="816627"/>
                  <a:pt x="2408015" y="1382820"/>
                </a:cubicBezTo>
                <a:cubicBezTo>
                  <a:pt x="2408015" y="1949014"/>
                  <a:pt x="1949014" y="2408015"/>
                  <a:pt x="1382820" y="24080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348;p11"/>
          <p:cNvSpPr/>
          <p:nvPr/>
        </p:nvSpPr>
        <p:spPr>
          <a:xfrm flipH="1">
            <a:off x="1588125" y="-721175"/>
            <a:ext cx="8541000" cy="835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flipH="1">
            <a:off x="1911550" y="-721175"/>
            <a:ext cx="8541000" cy="83502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1"/>
          <p:cNvGrpSpPr/>
          <p:nvPr/>
        </p:nvGrpSpPr>
        <p:grpSpPr>
          <a:xfrm>
            <a:off x="2064562" y="5779062"/>
            <a:ext cx="1612367" cy="858303"/>
            <a:chOff x="4935262" y="1546062"/>
            <a:chExt cx="1612367" cy="858303"/>
          </a:xfrm>
        </p:grpSpPr>
        <p:sp>
          <p:nvSpPr>
            <p:cNvPr id="351" name="Google Shape;351;p11"/>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1"/>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1"/>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1"/>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1"/>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1"/>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1"/>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1"/>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1"/>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1"/>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1"/>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1"/>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1"/>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1"/>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1"/>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1"/>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1"/>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1"/>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1"/>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1"/>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1"/>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1"/>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1"/>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1"/>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11"/>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11"/>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11"/>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11"/>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9" name="Google Shape;379;p11"/>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11"/>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11"/>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11"/>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383" name="Google Shape;383;p11"/>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384"/>
        <p:cNvGrpSpPr/>
        <p:nvPr/>
      </p:nvGrpSpPr>
      <p:grpSpPr>
        <a:xfrm>
          <a:off x="0" y="0"/>
          <a:ext cx="0" cy="0"/>
          <a:chOff x="0" y="0"/>
          <a:chExt cx="0" cy="0"/>
        </a:xfrm>
      </p:grpSpPr>
      <p:sp>
        <p:nvSpPr>
          <p:cNvPr id="385" name="Google Shape;385;p12"/>
          <p:cNvSpPr/>
          <p:nvPr/>
        </p:nvSpPr>
        <p:spPr>
          <a:xfrm flipH="1">
            <a:off x="3512250" y="-2279075"/>
            <a:ext cx="9974100" cy="9751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2"/>
          <p:cNvSpPr/>
          <p:nvPr/>
        </p:nvSpPr>
        <p:spPr>
          <a:xfrm flipH="1">
            <a:off x="3743104" y="-1768573"/>
            <a:ext cx="8234360" cy="8653260"/>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2"/>
          <p:cNvSpPr txBox="1">
            <a:spLocks noGrp="1"/>
          </p:cNvSpPr>
          <p:nvPr>
            <p:ph type="subTitle" idx="1"/>
          </p:nvPr>
        </p:nvSpPr>
        <p:spPr>
          <a:xfrm>
            <a:off x="5056206" y="1729975"/>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88" name="Google Shape;388;p12"/>
          <p:cNvSpPr txBox="1">
            <a:spLocks noGrp="1"/>
          </p:cNvSpPr>
          <p:nvPr>
            <p:ph type="subTitle" idx="2"/>
          </p:nvPr>
        </p:nvSpPr>
        <p:spPr>
          <a:xfrm>
            <a:off x="5056206" y="3334868"/>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89" name="Google Shape;389;p12"/>
          <p:cNvSpPr txBox="1">
            <a:spLocks noGrp="1"/>
          </p:cNvSpPr>
          <p:nvPr>
            <p:ph type="subTitle" idx="3"/>
          </p:nvPr>
        </p:nvSpPr>
        <p:spPr>
          <a:xfrm>
            <a:off x="5056206" y="4939762"/>
            <a:ext cx="6406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90" name="Google Shape;390;p1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91" name="Google Shape;391;p12"/>
          <p:cNvSpPr txBox="1">
            <a:spLocks noGrp="1"/>
          </p:cNvSpPr>
          <p:nvPr>
            <p:ph type="body" idx="4"/>
          </p:nvPr>
        </p:nvSpPr>
        <p:spPr>
          <a:xfrm>
            <a:off x="5056200" y="2167925"/>
            <a:ext cx="64068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92" name="Google Shape;392;p12"/>
          <p:cNvSpPr txBox="1">
            <a:spLocks noGrp="1"/>
          </p:cNvSpPr>
          <p:nvPr>
            <p:ph type="body" idx="5"/>
          </p:nvPr>
        </p:nvSpPr>
        <p:spPr>
          <a:xfrm>
            <a:off x="5056200" y="3761388"/>
            <a:ext cx="64068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93" name="Google Shape;393;p12"/>
          <p:cNvSpPr txBox="1">
            <a:spLocks noGrp="1"/>
          </p:cNvSpPr>
          <p:nvPr>
            <p:ph type="body" idx="6"/>
          </p:nvPr>
        </p:nvSpPr>
        <p:spPr>
          <a:xfrm>
            <a:off x="5056200" y="5353050"/>
            <a:ext cx="6407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394" name="Google Shape;394;p12"/>
          <p:cNvSpPr/>
          <p:nvPr/>
        </p:nvSpPr>
        <p:spPr>
          <a:xfrm flipH="1">
            <a:off x="237438"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2"/>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12"/>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12"/>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8" name="Google Shape;398;p12"/>
          <p:cNvGrpSpPr/>
          <p:nvPr/>
        </p:nvGrpSpPr>
        <p:grpSpPr>
          <a:xfrm>
            <a:off x="60548" y="2389534"/>
            <a:ext cx="1173012" cy="1916875"/>
            <a:chOff x="2150548" y="4826684"/>
            <a:chExt cx="1173012" cy="1916875"/>
          </a:xfrm>
        </p:grpSpPr>
        <p:sp>
          <p:nvSpPr>
            <p:cNvPr id="399" name="Google Shape;399;p12"/>
            <p:cNvSpPr/>
            <p:nvPr/>
          </p:nvSpPr>
          <p:spPr>
            <a:xfrm>
              <a:off x="2160084"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2"/>
            <p:cNvSpPr/>
            <p:nvPr/>
          </p:nvSpPr>
          <p:spPr>
            <a:xfrm>
              <a:off x="2512942"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12"/>
            <p:cNvSpPr/>
            <p:nvPr/>
          </p:nvSpPr>
          <p:spPr>
            <a:xfrm>
              <a:off x="2856263"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12"/>
            <p:cNvSpPr/>
            <p:nvPr/>
          </p:nvSpPr>
          <p:spPr>
            <a:xfrm>
              <a:off x="3218657"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2"/>
            <p:cNvSpPr/>
            <p:nvPr/>
          </p:nvSpPr>
          <p:spPr>
            <a:xfrm>
              <a:off x="2150548"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2"/>
            <p:cNvSpPr/>
            <p:nvPr/>
          </p:nvSpPr>
          <p:spPr>
            <a:xfrm>
              <a:off x="2503405"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2"/>
            <p:cNvSpPr/>
            <p:nvPr/>
          </p:nvSpPr>
          <p:spPr>
            <a:xfrm>
              <a:off x="2846726"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2"/>
            <p:cNvSpPr/>
            <p:nvPr/>
          </p:nvSpPr>
          <p:spPr>
            <a:xfrm>
              <a:off x="3209120"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2"/>
            <p:cNvSpPr/>
            <p:nvPr/>
          </p:nvSpPr>
          <p:spPr>
            <a:xfrm>
              <a:off x="2160084"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2"/>
            <p:cNvSpPr/>
            <p:nvPr/>
          </p:nvSpPr>
          <p:spPr>
            <a:xfrm>
              <a:off x="2512942"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2"/>
            <p:cNvSpPr/>
            <p:nvPr/>
          </p:nvSpPr>
          <p:spPr>
            <a:xfrm>
              <a:off x="2856263"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2"/>
            <p:cNvSpPr/>
            <p:nvPr/>
          </p:nvSpPr>
          <p:spPr>
            <a:xfrm>
              <a:off x="3218657"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2"/>
            <p:cNvSpPr/>
            <p:nvPr/>
          </p:nvSpPr>
          <p:spPr>
            <a:xfrm>
              <a:off x="2150548"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2"/>
            <p:cNvSpPr/>
            <p:nvPr/>
          </p:nvSpPr>
          <p:spPr>
            <a:xfrm>
              <a:off x="2503405"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2"/>
            <p:cNvSpPr/>
            <p:nvPr/>
          </p:nvSpPr>
          <p:spPr>
            <a:xfrm>
              <a:off x="2846726"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2"/>
            <p:cNvSpPr/>
            <p:nvPr/>
          </p:nvSpPr>
          <p:spPr>
            <a:xfrm>
              <a:off x="3209120"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2"/>
            <p:cNvSpPr/>
            <p:nvPr/>
          </p:nvSpPr>
          <p:spPr>
            <a:xfrm>
              <a:off x="2160084"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2"/>
            <p:cNvSpPr/>
            <p:nvPr/>
          </p:nvSpPr>
          <p:spPr>
            <a:xfrm>
              <a:off x="2512942"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2"/>
            <p:cNvSpPr/>
            <p:nvPr/>
          </p:nvSpPr>
          <p:spPr>
            <a:xfrm>
              <a:off x="2856263"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2"/>
            <p:cNvSpPr/>
            <p:nvPr/>
          </p:nvSpPr>
          <p:spPr>
            <a:xfrm>
              <a:off x="3218657"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2"/>
            <p:cNvSpPr/>
            <p:nvPr/>
          </p:nvSpPr>
          <p:spPr>
            <a:xfrm>
              <a:off x="2150548"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2"/>
            <p:cNvSpPr/>
            <p:nvPr/>
          </p:nvSpPr>
          <p:spPr>
            <a:xfrm>
              <a:off x="2503405"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2"/>
            <p:cNvSpPr/>
            <p:nvPr/>
          </p:nvSpPr>
          <p:spPr>
            <a:xfrm>
              <a:off x="2846726"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2"/>
            <p:cNvSpPr/>
            <p:nvPr/>
          </p:nvSpPr>
          <p:spPr>
            <a:xfrm>
              <a:off x="3209120"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423"/>
        <p:cNvGrpSpPr/>
        <p:nvPr/>
      </p:nvGrpSpPr>
      <p:grpSpPr>
        <a:xfrm>
          <a:off x="0" y="0"/>
          <a:ext cx="0" cy="0"/>
          <a:chOff x="0" y="0"/>
          <a:chExt cx="0" cy="0"/>
        </a:xfrm>
      </p:grpSpPr>
      <p:sp>
        <p:nvSpPr>
          <p:cNvPr id="424" name="Google Shape;424;p13"/>
          <p:cNvSpPr/>
          <p:nvPr/>
        </p:nvSpPr>
        <p:spPr>
          <a:xfrm>
            <a:off x="5" y="2284475"/>
            <a:ext cx="12192373" cy="2517686"/>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3"/>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426" name="Google Shape;426;p13"/>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427" name="Google Shape;427;p13"/>
          <p:cNvSpPr/>
          <p:nvPr/>
        </p:nvSpPr>
        <p:spPr>
          <a:xfrm>
            <a:off x="8559243" y="369725"/>
            <a:ext cx="2765640" cy="2765640"/>
          </a:xfrm>
          <a:custGeom>
            <a:avLst/>
            <a:gdLst/>
            <a:ahLst/>
            <a:cxnLst/>
            <a:rect l="l" t="t" r="r" b="b"/>
            <a:pathLst>
              <a:path w="2765640" h="2765640" extrusionOk="0">
                <a:moveTo>
                  <a:pt x="1382820" y="0"/>
                </a:moveTo>
                <a:cubicBezTo>
                  <a:pt x="619122" y="0"/>
                  <a:pt x="0" y="619122"/>
                  <a:pt x="0" y="1382820"/>
                </a:cubicBezTo>
                <a:cubicBezTo>
                  <a:pt x="0" y="2146519"/>
                  <a:pt x="619122" y="2765641"/>
                  <a:pt x="1382820" y="2765641"/>
                </a:cubicBezTo>
                <a:cubicBezTo>
                  <a:pt x="2146519" y="2765641"/>
                  <a:pt x="2765641" y="2146519"/>
                  <a:pt x="2765641" y="1382820"/>
                </a:cubicBezTo>
                <a:cubicBezTo>
                  <a:pt x="2765641" y="619122"/>
                  <a:pt x="2146519" y="0"/>
                  <a:pt x="1382820" y="0"/>
                </a:cubicBezTo>
                <a:close/>
                <a:moveTo>
                  <a:pt x="1382820" y="2408015"/>
                </a:moveTo>
                <a:cubicBezTo>
                  <a:pt x="816627" y="2408015"/>
                  <a:pt x="357626" y="1949014"/>
                  <a:pt x="357626" y="1382820"/>
                </a:cubicBezTo>
                <a:cubicBezTo>
                  <a:pt x="357626" y="816627"/>
                  <a:pt x="816627" y="357626"/>
                  <a:pt x="1382820" y="357626"/>
                </a:cubicBezTo>
                <a:cubicBezTo>
                  <a:pt x="1949014" y="357626"/>
                  <a:pt x="2408015" y="816627"/>
                  <a:pt x="2408015" y="1382820"/>
                </a:cubicBezTo>
                <a:cubicBezTo>
                  <a:pt x="2408015" y="1949014"/>
                  <a:pt x="1949014" y="2408015"/>
                  <a:pt x="1382820" y="24080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8" name="Google Shape;428;p13"/>
          <p:cNvGrpSpPr/>
          <p:nvPr/>
        </p:nvGrpSpPr>
        <p:grpSpPr>
          <a:xfrm>
            <a:off x="2064562" y="5779062"/>
            <a:ext cx="1612367" cy="858303"/>
            <a:chOff x="4935262" y="1546062"/>
            <a:chExt cx="1612367" cy="858303"/>
          </a:xfrm>
        </p:grpSpPr>
        <p:sp>
          <p:nvSpPr>
            <p:cNvPr id="429" name="Google Shape;429;p13"/>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13"/>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13"/>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3"/>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3"/>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3"/>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3"/>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3"/>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3"/>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3"/>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3"/>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3"/>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3"/>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3"/>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3"/>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3"/>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3"/>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3"/>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3"/>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3"/>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3"/>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3"/>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3"/>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3"/>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3"/>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3"/>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3"/>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3"/>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57" name="Google Shape;457;p13"/>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3"/>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3"/>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3"/>
          <p:cNvSpPr/>
          <p:nvPr/>
        </p:nvSpPr>
        <p:spPr>
          <a:xfrm flipH="1">
            <a:off x="5449036" y="26678"/>
            <a:ext cx="6528437" cy="6860553"/>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461"/>
        <p:cNvGrpSpPr/>
        <p:nvPr/>
      </p:nvGrpSpPr>
      <p:grpSpPr>
        <a:xfrm>
          <a:off x="0" y="0"/>
          <a:ext cx="0" cy="0"/>
          <a:chOff x="0" y="0"/>
          <a:chExt cx="0" cy="0"/>
        </a:xfrm>
      </p:grpSpPr>
      <p:sp>
        <p:nvSpPr>
          <p:cNvPr id="462" name="Google Shape;462;p14"/>
          <p:cNvSpPr txBox="1">
            <a:spLocks noGrp="1"/>
          </p:cNvSpPr>
          <p:nvPr>
            <p:ph type="title"/>
          </p:nvPr>
        </p:nvSpPr>
        <p:spPr>
          <a:xfrm>
            <a:off x="467863" y="21049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15000"/>
              <a:buNone/>
              <a:defRPr sz="15000">
                <a:solidFill>
                  <a:schemeClr val="lt1"/>
                </a:solidFill>
              </a:defRPr>
            </a:lvl2pPr>
            <a:lvl3pPr lvl="2" rtl="0">
              <a:spcBef>
                <a:spcPts val="0"/>
              </a:spcBef>
              <a:spcAft>
                <a:spcPts val="0"/>
              </a:spcAft>
              <a:buClr>
                <a:schemeClr val="lt1"/>
              </a:buClr>
              <a:buSzPts val="15000"/>
              <a:buNone/>
              <a:defRPr sz="15000">
                <a:solidFill>
                  <a:schemeClr val="lt1"/>
                </a:solidFill>
              </a:defRPr>
            </a:lvl3pPr>
            <a:lvl4pPr lvl="3" rtl="0">
              <a:spcBef>
                <a:spcPts val="0"/>
              </a:spcBef>
              <a:spcAft>
                <a:spcPts val="0"/>
              </a:spcAft>
              <a:buClr>
                <a:schemeClr val="lt1"/>
              </a:buClr>
              <a:buSzPts val="15000"/>
              <a:buNone/>
              <a:defRPr sz="15000">
                <a:solidFill>
                  <a:schemeClr val="lt1"/>
                </a:solidFill>
              </a:defRPr>
            </a:lvl4pPr>
            <a:lvl5pPr lvl="4" rtl="0">
              <a:spcBef>
                <a:spcPts val="0"/>
              </a:spcBef>
              <a:spcAft>
                <a:spcPts val="0"/>
              </a:spcAft>
              <a:buClr>
                <a:schemeClr val="lt1"/>
              </a:buClr>
              <a:buSzPts val="15000"/>
              <a:buNone/>
              <a:defRPr sz="15000">
                <a:solidFill>
                  <a:schemeClr val="lt1"/>
                </a:solidFill>
              </a:defRPr>
            </a:lvl5pPr>
            <a:lvl6pPr lvl="5" rtl="0">
              <a:spcBef>
                <a:spcPts val="0"/>
              </a:spcBef>
              <a:spcAft>
                <a:spcPts val="0"/>
              </a:spcAft>
              <a:buClr>
                <a:schemeClr val="lt1"/>
              </a:buClr>
              <a:buSzPts val="15000"/>
              <a:buNone/>
              <a:defRPr sz="15000">
                <a:solidFill>
                  <a:schemeClr val="lt1"/>
                </a:solidFill>
              </a:defRPr>
            </a:lvl6pPr>
            <a:lvl7pPr lvl="6" rtl="0">
              <a:spcBef>
                <a:spcPts val="0"/>
              </a:spcBef>
              <a:spcAft>
                <a:spcPts val="0"/>
              </a:spcAft>
              <a:buClr>
                <a:schemeClr val="lt1"/>
              </a:buClr>
              <a:buSzPts val="15000"/>
              <a:buNone/>
              <a:defRPr sz="15000">
                <a:solidFill>
                  <a:schemeClr val="lt1"/>
                </a:solidFill>
              </a:defRPr>
            </a:lvl7pPr>
            <a:lvl8pPr lvl="7" rtl="0">
              <a:spcBef>
                <a:spcPts val="0"/>
              </a:spcBef>
              <a:spcAft>
                <a:spcPts val="0"/>
              </a:spcAft>
              <a:buClr>
                <a:schemeClr val="lt1"/>
              </a:buClr>
              <a:buSzPts val="15000"/>
              <a:buNone/>
              <a:defRPr sz="15000">
                <a:solidFill>
                  <a:schemeClr val="lt1"/>
                </a:solidFill>
              </a:defRPr>
            </a:lvl8pPr>
            <a:lvl9pPr lvl="8" rtl="0">
              <a:spcBef>
                <a:spcPts val="0"/>
              </a:spcBef>
              <a:spcAft>
                <a:spcPts val="0"/>
              </a:spcAft>
              <a:buClr>
                <a:schemeClr val="lt1"/>
              </a:buClr>
              <a:buSzPts val="15000"/>
              <a:buNone/>
              <a:defRPr sz="15000">
                <a:solidFill>
                  <a:schemeClr val="lt1"/>
                </a:solidFill>
              </a:defRPr>
            </a:lvl9pPr>
          </a:lstStyle>
          <a:p>
            <a:endParaRPr/>
          </a:p>
        </p:txBody>
      </p:sp>
      <p:sp>
        <p:nvSpPr>
          <p:cNvPr id="463" name="Google Shape;463;p14"/>
          <p:cNvSpPr/>
          <p:nvPr/>
        </p:nvSpPr>
        <p:spPr>
          <a:xfrm>
            <a:off x="23865" y="-37028"/>
            <a:ext cx="6561243" cy="6895028"/>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4"/>
          <p:cNvSpPr/>
          <p:nvPr/>
        </p:nvSpPr>
        <p:spPr>
          <a:xfrm>
            <a:off x="-583610" y="368672"/>
            <a:ext cx="6561243" cy="6895028"/>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65" name="Google Shape;465;p14"/>
          <p:cNvGrpSpPr/>
          <p:nvPr/>
        </p:nvGrpSpPr>
        <p:grpSpPr>
          <a:xfrm>
            <a:off x="388162" y="5779062"/>
            <a:ext cx="1612367" cy="858303"/>
            <a:chOff x="4935262" y="1546062"/>
            <a:chExt cx="1612367" cy="858303"/>
          </a:xfrm>
        </p:grpSpPr>
        <p:sp>
          <p:nvSpPr>
            <p:cNvPr id="466" name="Google Shape;466;p14"/>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4"/>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4"/>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4"/>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4"/>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4"/>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4"/>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4"/>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4"/>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4"/>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4"/>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4"/>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4"/>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4"/>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4"/>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4"/>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4"/>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4"/>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4"/>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4"/>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4"/>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4"/>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4"/>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4"/>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4"/>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4"/>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4"/>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4"/>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4" name="Google Shape;494;p14"/>
          <p:cNvSpPr/>
          <p:nvPr/>
        </p:nvSpPr>
        <p:spPr>
          <a:xfrm flipH="1">
            <a:off x="11793525" y="162377"/>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4"/>
          <p:cNvSpPr/>
          <p:nvPr/>
        </p:nvSpPr>
        <p:spPr>
          <a:xfrm flipH="1">
            <a:off x="11370002" y="162377"/>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4"/>
          <p:cNvSpPr/>
          <p:nvPr/>
        </p:nvSpPr>
        <p:spPr>
          <a:xfrm flipH="1">
            <a:off x="10946477" y="162377"/>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4"/>
          <p:cNvSpPr/>
          <p:nvPr/>
        </p:nvSpPr>
        <p:spPr>
          <a:xfrm flipH="1">
            <a:off x="10774813"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2 Percentages">
  <p:cSld name="CUSTOM_11">
    <p:spTree>
      <p:nvGrpSpPr>
        <p:cNvPr id="1" name="Shape 499"/>
        <p:cNvGrpSpPr/>
        <p:nvPr/>
      </p:nvGrpSpPr>
      <p:grpSpPr>
        <a:xfrm>
          <a:off x="0" y="0"/>
          <a:ext cx="0" cy="0"/>
          <a:chOff x="0" y="0"/>
          <a:chExt cx="0" cy="0"/>
        </a:xfrm>
      </p:grpSpPr>
      <p:sp>
        <p:nvSpPr>
          <p:cNvPr id="500" name="Google Shape;500;p15"/>
          <p:cNvSpPr/>
          <p:nvPr/>
        </p:nvSpPr>
        <p:spPr>
          <a:xfrm flipH="1">
            <a:off x="8317306" y="2071775"/>
            <a:ext cx="3670800" cy="3588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5"/>
          <p:cNvSpPr/>
          <p:nvPr/>
        </p:nvSpPr>
        <p:spPr>
          <a:xfrm flipH="1">
            <a:off x="8456313" y="2071775"/>
            <a:ext cx="3670800" cy="3588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5"/>
          <p:cNvSpPr/>
          <p:nvPr/>
        </p:nvSpPr>
        <p:spPr>
          <a:xfrm flipH="1">
            <a:off x="4113081" y="2071775"/>
            <a:ext cx="3670800" cy="3588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5"/>
          <p:cNvSpPr/>
          <p:nvPr/>
        </p:nvSpPr>
        <p:spPr>
          <a:xfrm flipH="1">
            <a:off x="4252088" y="2071775"/>
            <a:ext cx="3670800" cy="3588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flipH="1">
            <a:off x="47894" y="2071775"/>
            <a:ext cx="3670800" cy="3588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flipH="1">
            <a:off x="186900" y="2071775"/>
            <a:ext cx="3670800" cy="3588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txBox="1">
            <a:spLocks noGrp="1"/>
          </p:cNvSpPr>
          <p:nvPr>
            <p:ph type="title" hasCustomPrompt="1"/>
          </p:nvPr>
        </p:nvSpPr>
        <p:spPr>
          <a:xfrm>
            <a:off x="4614749" y="2883500"/>
            <a:ext cx="2922000" cy="12573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507" name="Google Shape;507;p15"/>
          <p:cNvSpPr txBox="1">
            <a:spLocks noGrp="1"/>
          </p:cNvSpPr>
          <p:nvPr>
            <p:ph type="title" idx="2"/>
          </p:nvPr>
        </p:nvSpPr>
        <p:spPr>
          <a:xfrm>
            <a:off x="415600" y="4409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508" name="Google Shape;508;p15"/>
          <p:cNvSpPr txBox="1">
            <a:spLocks noGrp="1"/>
          </p:cNvSpPr>
          <p:nvPr>
            <p:ph type="title" idx="3" hasCustomPrompt="1"/>
          </p:nvPr>
        </p:nvSpPr>
        <p:spPr>
          <a:xfrm>
            <a:off x="491675" y="2883500"/>
            <a:ext cx="2922000" cy="12573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509" name="Google Shape;509;p15"/>
          <p:cNvSpPr txBox="1">
            <a:spLocks noGrp="1"/>
          </p:cNvSpPr>
          <p:nvPr>
            <p:ph type="title" idx="4" hasCustomPrompt="1"/>
          </p:nvPr>
        </p:nvSpPr>
        <p:spPr>
          <a:xfrm>
            <a:off x="8850900" y="2883500"/>
            <a:ext cx="2926200" cy="12573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510" name="Google Shape;510;p15"/>
          <p:cNvSpPr txBox="1">
            <a:spLocks noGrp="1"/>
          </p:cNvSpPr>
          <p:nvPr>
            <p:ph type="body" idx="1"/>
          </p:nvPr>
        </p:nvSpPr>
        <p:spPr>
          <a:xfrm>
            <a:off x="8850900" y="4140800"/>
            <a:ext cx="2926200" cy="925200"/>
          </a:xfrm>
          <a:prstGeom prst="rect">
            <a:avLst/>
          </a:prstGeom>
        </p:spPr>
        <p:txBody>
          <a:bodyPr spcFirstLastPara="1" wrap="square" lIns="121900" tIns="121900" rIns="121900" bIns="121900" anchor="t" anchorCtr="0">
            <a:noAutofit/>
          </a:bodyPr>
          <a:lstStyle>
            <a:lvl1pPr marL="457200" lvl="0" indent="-387350" algn="ctr">
              <a:lnSpc>
                <a:spcPct val="100000"/>
              </a:lnSpc>
              <a:spcBef>
                <a:spcPts val="0"/>
              </a:spcBef>
              <a:spcAft>
                <a:spcPts val="0"/>
              </a:spcAft>
              <a:buSzPts val="2500"/>
              <a:buChar char="●"/>
              <a:defRPr sz="2500"/>
            </a:lvl1pPr>
            <a:lvl2pPr marL="914400" lvl="1" indent="-387350" algn="ctr">
              <a:lnSpc>
                <a:spcPct val="100000"/>
              </a:lnSpc>
              <a:spcBef>
                <a:spcPts val="0"/>
              </a:spcBef>
              <a:spcAft>
                <a:spcPts val="0"/>
              </a:spcAft>
              <a:buSzPts val="2500"/>
              <a:buChar char="○"/>
              <a:defRPr sz="2500"/>
            </a:lvl2pPr>
            <a:lvl3pPr marL="1371600" lvl="2" indent="-387350" algn="ctr">
              <a:lnSpc>
                <a:spcPct val="100000"/>
              </a:lnSpc>
              <a:spcBef>
                <a:spcPts val="0"/>
              </a:spcBef>
              <a:spcAft>
                <a:spcPts val="0"/>
              </a:spcAft>
              <a:buSzPts val="2500"/>
              <a:buChar char="■"/>
              <a:defRPr sz="2500"/>
            </a:lvl3pPr>
            <a:lvl4pPr marL="1828800" lvl="3" indent="-387350" algn="ctr">
              <a:lnSpc>
                <a:spcPct val="100000"/>
              </a:lnSpc>
              <a:spcBef>
                <a:spcPts val="0"/>
              </a:spcBef>
              <a:spcAft>
                <a:spcPts val="0"/>
              </a:spcAft>
              <a:buSzPts val="2500"/>
              <a:buChar char="●"/>
              <a:defRPr sz="2500"/>
            </a:lvl4pPr>
            <a:lvl5pPr marL="2286000" lvl="4" indent="-387350" algn="ctr">
              <a:lnSpc>
                <a:spcPct val="100000"/>
              </a:lnSpc>
              <a:spcBef>
                <a:spcPts val="0"/>
              </a:spcBef>
              <a:spcAft>
                <a:spcPts val="0"/>
              </a:spcAft>
              <a:buSzPts val="2500"/>
              <a:buChar char="○"/>
              <a:defRPr sz="2500"/>
            </a:lvl5pPr>
            <a:lvl6pPr marL="2743200" lvl="5" indent="-387350" algn="ctr">
              <a:lnSpc>
                <a:spcPct val="100000"/>
              </a:lnSpc>
              <a:spcBef>
                <a:spcPts val="0"/>
              </a:spcBef>
              <a:spcAft>
                <a:spcPts val="0"/>
              </a:spcAft>
              <a:buSzPts val="2500"/>
              <a:buChar char="■"/>
              <a:defRPr sz="2500"/>
            </a:lvl6pPr>
            <a:lvl7pPr marL="3200400" lvl="6" indent="-387350" algn="ctr">
              <a:lnSpc>
                <a:spcPct val="100000"/>
              </a:lnSpc>
              <a:spcBef>
                <a:spcPts val="0"/>
              </a:spcBef>
              <a:spcAft>
                <a:spcPts val="0"/>
              </a:spcAft>
              <a:buSzPts val="2500"/>
              <a:buChar char="●"/>
              <a:defRPr sz="2500"/>
            </a:lvl7pPr>
            <a:lvl8pPr marL="3657600" lvl="7" indent="-387350" algn="ctr">
              <a:lnSpc>
                <a:spcPct val="100000"/>
              </a:lnSpc>
              <a:spcBef>
                <a:spcPts val="0"/>
              </a:spcBef>
              <a:spcAft>
                <a:spcPts val="0"/>
              </a:spcAft>
              <a:buSzPts val="2500"/>
              <a:buChar char="○"/>
              <a:defRPr sz="2500"/>
            </a:lvl8pPr>
            <a:lvl9pPr marL="4114800" lvl="8" indent="-387350" algn="ctr">
              <a:lnSpc>
                <a:spcPct val="100000"/>
              </a:lnSpc>
              <a:spcBef>
                <a:spcPts val="0"/>
              </a:spcBef>
              <a:spcAft>
                <a:spcPts val="0"/>
              </a:spcAft>
              <a:buSzPts val="2500"/>
              <a:buChar char="■"/>
              <a:defRPr sz="2500"/>
            </a:lvl9pPr>
          </a:lstStyle>
          <a:p>
            <a:endParaRPr/>
          </a:p>
        </p:txBody>
      </p:sp>
      <p:sp>
        <p:nvSpPr>
          <p:cNvPr id="511" name="Google Shape;511;p15"/>
          <p:cNvSpPr txBox="1">
            <a:spLocks noGrp="1"/>
          </p:cNvSpPr>
          <p:nvPr>
            <p:ph type="body" idx="5"/>
          </p:nvPr>
        </p:nvSpPr>
        <p:spPr>
          <a:xfrm>
            <a:off x="491803" y="4140800"/>
            <a:ext cx="2922000" cy="925200"/>
          </a:xfrm>
          <a:prstGeom prst="rect">
            <a:avLst/>
          </a:prstGeom>
        </p:spPr>
        <p:txBody>
          <a:bodyPr spcFirstLastPara="1" wrap="square" lIns="121900" tIns="121900" rIns="121900" bIns="121900" anchor="t" anchorCtr="0">
            <a:noAutofit/>
          </a:bodyPr>
          <a:lstStyle>
            <a:lvl1pPr marL="457200" lvl="0" indent="-387350" algn="ctr" rtl="0">
              <a:lnSpc>
                <a:spcPct val="100000"/>
              </a:lnSpc>
              <a:spcBef>
                <a:spcPts val="0"/>
              </a:spcBef>
              <a:spcAft>
                <a:spcPts val="0"/>
              </a:spcAft>
              <a:buSzPts val="2500"/>
              <a:buChar char="●"/>
              <a:defRPr sz="2500"/>
            </a:lvl1pPr>
            <a:lvl2pPr marL="914400" lvl="1" indent="-387350" algn="ctr" rtl="0">
              <a:lnSpc>
                <a:spcPct val="100000"/>
              </a:lnSpc>
              <a:spcBef>
                <a:spcPts val="0"/>
              </a:spcBef>
              <a:spcAft>
                <a:spcPts val="0"/>
              </a:spcAft>
              <a:buSzPts val="2500"/>
              <a:buChar char="○"/>
              <a:defRPr sz="2500"/>
            </a:lvl2pPr>
            <a:lvl3pPr marL="1371600" lvl="2" indent="-387350" algn="ctr" rtl="0">
              <a:lnSpc>
                <a:spcPct val="100000"/>
              </a:lnSpc>
              <a:spcBef>
                <a:spcPts val="0"/>
              </a:spcBef>
              <a:spcAft>
                <a:spcPts val="0"/>
              </a:spcAft>
              <a:buSzPts val="2500"/>
              <a:buChar char="■"/>
              <a:defRPr sz="2500"/>
            </a:lvl3pPr>
            <a:lvl4pPr marL="1828800" lvl="3" indent="-387350" algn="ctr" rtl="0">
              <a:lnSpc>
                <a:spcPct val="100000"/>
              </a:lnSpc>
              <a:spcBef>
                <a:spcPts val="0"/>
              </a:spcBef>
              <a:spcAft>
                <a:spcPts val="0"/>
              </a:spcAft>
              <a:buSzPts val="2500"/>
              <a:buChar char="●"/>
              <a:defRPr sz="2500"/>
            </a:lvl4pPr>
            <a:lvl5pPr marL="2286000" lvl="4" indent="-387350" algn="ctr" rtl="0">
              <a:lnSpc>
                <a:spcPct val="100000"/>
              </a:lnSpc>
              <a:spcBef>
                <a:spcPts val="0"/>
              </a:spcBef>
              <a:spcAft>
                <a:spcPts val="0"/>
              </a:spcAft>
              <a:buSzPts val="2500"/>
              <a:buChar char="○"/>
              <a:defRPr sz="2500"/>
            </a:lvl5pPr>
            <a:lvl6pPr marL="2743200" lvl="5" indent="-387350" algn="ctr" rtl="0">
              <a:lnSpc>
                <a:spcPct val="100000"/>
              </a:lnSpc>
              <a:spcBef>
                <a:spcPts val="0"/>
              </a:spcBef>
              <a:spcAft>
                <a:spcPts val="0"/>
              </a:spcAft>
              <a:buSzPts val="2500"/>
              <a:buChar char="■"/>
              <a:defRPr sz="2500"/>
            </a:lvl6pPr>
            <a:lvl7pPr marL="3200400" lvl="6" indent="-387350" algn="ctr" rtl="0">
              <a:lnSpc>
                <a:spcPct val="100000"/>
              </a:lnSpc>
              <a:spcBef>
                <a:spcPts val="0"/>
              </a:spcBef>
              <a:spcAft>
                <a:spcPts val="0"/>
              </a:spcAft>
              <a:buSzPts val="2500"/>
              <a:buChar char="●"/>
              <a:defRPr sz="2500"/>
            </a:lvl7pPr>
            <a:lvl8pPr marL="3657600" lvl="7" indent="-387350" algn="ctr" rtl="0">
              <a:lnSpc>
                <a:spcPct val="100000"/>
              </a:lnSpc>
              <a:spcBef>
                <a:spcPts val="0"/>
              </a:spcBef>
              <a:spcAft>
                <a:spcPts val="0"/>
              </a:spcAft>
              <a:buSzPts val="2500"/>
              <a:buChar char="○"/>
              <a:defRPr sz="2500"/>
            </a:lvl8pPr>
            <a:lvl9pPr marL="4114800" lvl="8" indent="-387350" algn="ctr" rtl="0">
              <a:lnSpc>
                <a:spcPct val="100000"/>
              </a:lnSpc>
              <a:spcBef>
                <a:spcPts val="0"/>
              </a:spcBef>
              <a:spcAft>
                <a:spcPts val="0"/>
              </a:spcAft>
              <a:buSzPts val="2500"/>
              <a:buChar char="■"/>
              <a:defRPr sz="2500"/>
            </a:lvl9pPr>
          </a:lstStyle>
          <a:p>
            <a:endParaRPr/>
          </a:p>
        </p:txBody>
      </p:sp>
      <p:sp>
        <p:nvSpPr>
          <p:cNvPr id="512" name="Google Shape;512;p15"/>
          <p:cNvSpPr txBox="1">
            <a:spLocks noGrp="1"/>
          </p:cNvSpPr>
          <p:nvPr>
            <p:ph type="body" idx="6"/>
          </p:nvPr>
        </p:nvSpPr>
        <p:spPr>
          <a:xfrm>
            <a:off x="4612649" y="4140800"/>
            <a:ext cx="2926200" cy="925200"/>
          </a:xfrm>
          <a:prstGeom prst="rect">
            <a:avLst/>
          </a:prstGeom>
        </p:spPr>
        <p:txBody>
          <a:bodyPr spcFirstLastPara="1" wrap="square" lIns="121900" tIns="121900" rIns="121900" bIns="121900" anchor="t" anchorCtr="0">
            <a:noAutofit/>
          </a:bodyPr>
          <a:lstStyle>
            <a:lvl1pPr marL="457200" lvl="0" indent="-387350" algn="ctr" rtl="0">
              <a:lnSpc>
                <a:spcPct val="100000"/>
              </a:lnSpc>
              <a:spcBef>
                <a:spcPts val="0"/>
              </a:spcBef>
              <a:spcAft>
                <a:spcPts val="0"/>
              </a:spcAft>
              <a:buSzPts val="2500"/>
              <a:buChar char="●"/>
              <a:defRPr sz="2500"/>
            </a:lvl1pPr>
            <a:lvl2pPr marL="914400" lvl="1" indent="-387350" algn="ctr" rtl="0">
              <a:lnSpc>
                <a:spcPct val="100000"/>
              </a:lnSpc>
              <a:spcBef>
                <a:spcPts val="0"/>
              </a:spcBef>
              <a:spcAft>
                <a:spcPts val="0"/>
              </a:spcAft>
              <a:buSzPts val="2500"/>
              <a:buChar char="○"/>
              <a:defRPr sz="2500"/>
            </a:lvl2pPr>
            <a:lvl3pPr marL="1371600" lvl="2" indent="-387350" algn="ctr" rtl="0">
              <a:lnSpc>
                <a:spcPct val="100000"/>
              </a:lnSpc>
              <a:spcBef>
                <a:spcPts val="0"/>
              </a:spcBef>
              <a:spcAft>
                <a:spcPts val="0"/>
              </a:spcAft>
              <a:buSzPts val="2500"/>
              <a:buChar char="■"/>
              <a:defRPr sz="2500"/>
            </a:lvl3pPr>
            <a:lvl4pPr marL="1828800" lvl="3" indent="-387350" algn="ctr" rtl="0">
              <a:lnSpc>
                <a:spcPct val="100000"/>
              </a:lnSpc>
              <a:spcBef>
                <a:spcPts val="0"/>
              </a:spcBef>
              <a:spcAft>
                <a:spcPts val="0"/>
              </a:spcAft>
              <a:buSzPts val="2500"/>
              <a:buChar char="●"/>
              <a:defRPr sz="2500"/>
            </a:lvl4pPr>
            <a:lvl5pPr marL="2286000" lvl="4" indent="-387350" algn="ctr" rtl="0">
              <a:lnSpc>
                <a:spcPct val="100000"/>
              </a:lnSpc>
              <a:spcBef>
                <a:spcPts val="0"/>
              </a:spcBef>
              <a:spcAft>
                <a:spcPts val="0"/>
              </a:spcAft>
              <a:buSzPts val="2500"/>
              <a:buChar char="○"/>
              <a:defRPr sz="2500"/>
            </a:lvl5pPr>
            <a:lvl6pPr marL="2743200" lvl="5" indent="-387350" algn="ctr" rtl="0">
              <a:lnSpc>
                <a:spcPct val="100000"/>
              </a:lnSpc>
              <a:spcBef>
                <a:spcPts val="0"/>
              </a:spcBef>
              <a:spcAft>
                <a:spcPts val="0"/>
              </a:spcAft>
              <a:buSzPts val="2500"/>
              <a:buChar char="■"/>
              <a:defRPr sz="2500"/>
            </a:lvl6pPr>
            <a:lvl7pPr marL="3200400" lvl="6" indent="-387350" algn="ctr" rtl="0">
              <a:lnSpc>
                <a:spcPct val="100000"/>
              </a:lnSpc>
              <a:spcBef>
                <a:spcPts val="0"/>
              </a:spcBef>
              <a:spcAft>
                <a:spcPts val="0"/>
              </a:spcAft>
              <a:buSzPts val="2500"/>
              <a:buChar char="●"/>
              <a:defRPr sz="2500"/>
            </a:lvl7pPr>
            <a:lvl8pPr marL="3657600" lvl="7" indent="-387350" algn="ctr" rtl="0">
              <a:lnSpc>
                <a:spcPct val="100000"/>
              </a:lnSpc>
              <a:spcBef>
                <a:spcPts val="0"/>
              </a:spcBef>
              <a:spcAft>
                <a:spcPts val="0"/>
              </a:spcAft>
              <a:buSzPts val="2500"/>
              <a:buChar char="○"/>
              <a:defRPr sz="2500"/>
            </a:lvl8pPr>
            <a:lvl9pPr marL="4114800" lvl="8" indent="-387350" algn="ctr" rtl="0">
              <a:lnSpc>
                <a:spcPct val="100000"/>
              </a:lnSpc>
              <a:spcBef>
                <a:spcPts val="0"/>
              </a:spcBef>
              <a:spcAft>
                <a:spcPts val="0"/>
              </a:spcAft>
              <a:buSzPts val="2500"/>
              <a:buChar char="■"/>
              <a:defRPr sz="2500"/>
            </a:lvl9pPr>
          </a:lstStyle>
          <a:p>
            <a:endParaRPr/>
          </a:p>
        </p:txBody>
      </p:sp>
      <p:sp>
        <p:nvSpPr>
          <p:cNvPr id="513" name="Google Shape;513;p15"/>
          <p:cNvSpPr/>
          <p:nvPr/>
        </p:nvSpPr>
        <p:spPr>
          <a:xfrm flipH="1">
            <a:off x="237438"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14" name="Google Shape;514;p15"/>
          <p:cNvGrpSpPr/>
          <p:nvPr/>
        </p:nvGrpSpPr>
        <p:grpSpPr>
          <a:xfrm>
            <a:off x="10891298" y="99059"/>
            <a:ext cx="1173012" cy="1916875"/>
            <a:chOff x="2150548" y="4826684"/>
            <a:chExt cx="1173012" cy="1916875"/>
          </a:xfrm>
        </p:grpSpPr>
        <p:sp>
          <p:nvSpPr>
            <p:cNvPr id="515" name="Google Shape;515;p15"/>
            <p:cNvSpPr/>
            <p:nvPr/>
          </p:nvSpPr>
          <p:spPr>
            <a:xfrm>
              <a:off x="2160084"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15"/>
            <p:cNvSpPr/>
            <p:nvPr/>
          </p:nvSpPr>
          <p:spPr>
            <a:xfrm>
              <a:off x="2512942"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517;p15"/>
            <p:cNvSpPr/>
            <p:nvPr/>
          </p:nvSpPr>
          <p:spPr>
            <a:xfrm>
              <a:off x="2856263"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518;p15"/>
            <p:cNvSpPr/>
            <p:nvPr/>
          </p:nvSpPr>
          <p:spPr>
            <a:xfrm>
              <a:off x="3218657"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15"/>
            <p:cNvSpPr/>
            <p:nvPr/>
          </p:nvSpPr>
          <p:spPr>
            <a:xfrm>
              <a:off x="2150548"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520;p15"/>
            <p:cNvSpPr/>
            <p:nvPr/>
          </p:nvSpPr>
          <p:spPr>
            <a:xfrm>
              <a:off x="2503405"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521;p15"/>
            <p:cNvSpPr/>
            <p:nvPr/>
          </p:nvSpPr>
          <p:spPr>
            <a:xfrm>
              <a:off x="2846726"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15"/>
            <p:cNvSpPr/>
            <p:nvPr/>
          </p:nvSpPr>
          <p:spPr>
            <a:xfrm>
              <a:off x="3209120"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523;p15"/>
            <p:cNvSpPr/>
            <p:nvPr/>
          </p:nvSpPr>
          <p:spPr>
            <a:xfrm>
              <a:off x="2160084"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524;p15"/>
            <p:cNvSpPr/>
            <p:nvPr/>
          </p:nvSpPr>
          <p:spPr>
            <a:xfrm>
              <a:off x="2512942"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15"/>
            <p:cNvSpPr/>
            <p:nvPr/>
          </p:nvSpPr>
          <p:spPr>
            <a:xfrm>
              <a:off x="2856263"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15"/>
            <p:cNvSpPr/>
            <p:nvPr/>
          </p:nvSpPr>
          <p:spPr>
            <a:xfrm>
              <a:off x="3218657"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15"/>
            <p:cNvSpPr/>
            <p:nvPr/>
          </p:nvSpPr>
          <p:spPr>
            <a:xfrm>
              <a:off x="2150548"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15"/>
            <p:cNvSpPr/>
            <p:nvPr/>
          </p:nvSpPr>
          <p:spPr>
            <a:xfrm>
              <a:off x="2503405"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9" name="Google Shape;529;p15"/>
            <p:cNvSpPr/>
            <p:nvPr/>
          </p:nvSpPr>
          <p:spPr>
            <a:xfrm>
              <a:off x="2846726"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15"/>
            <p:cNvSpPr/>
            <p:nvPr/>
          </p:nvSpPr>
          <p:spPr>
            <a:xfrm>
              <a:off x="3209120"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15"/>
            <p:cNvSpPr/>
            <p:nvPr/>
          </p:nvSpPr>
          <p:spPr>
            <a:xfrm>
              <a:off x="2160084"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15"/>
            <p:cNvSpPr/>
            <p:nvPr/>
          </p:nvSpPr>
          <p:spPr>
            <a:xfrm>
              <a:off x="2512942"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15"/>
            <p:cNvSpPr/>
            <p:nvPr/>
          </p:nvSpPr>
          <p:spPr>
            <a:xfrm>
              <a:off x="2856263"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15"/>
            <p:cNvSpPr/>
            <p:nvPr/>
          </p:nvSpPr>
          <p:spPr>
            <a:xfrm>
              <a:off x="3218657"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15"/>
            <p:cNvSpPr/>
            <p:nvPr/>
          </p:nvSpPr>
          <p:spPr>
            <a:xfrm>
              <a:off x="2150548"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15"/>
            <p:cNvSpPr/>
            <p:nvPr/>
          </p:nvSpPr>
          <p:spPr>
            <a:xfrm>
              <a:off x="2503405"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15"/>
            <p:cNvSpPr/>
            <p:nvPr/>
          </p:nvSpPr>
          <p:spPr>
            <a:xfrm>
              <a:off x="2846726"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15"/>
            <p:cNvSpPr/>
            <p:nvPr/>
          </p:nvSpPr>
          <p:spPr>
            <a:xfrm>
              <a:off x="3209120"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39" name="Google Shape;539;p15"/>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15"/>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15"/>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542"/>
        <p:cNvGrpSpPr/>
        <p:nvPr/>
      </p:nvGrpSpPr>
      <p:grpSpPr>
        <a:xfrm>
          <a:off x="0" y="0"/>
          <a:ext cx="0" cy="0"/>
          <a:chOff x="0" y="0"/>
          <a:chExt cx="0" cy="0"/>
        </a:xfrm>
      </p:grpSpPr>
      <p:sp>
        <p:nvSpPr>
          <p:cNvPr id="543" name="Google Shape;543;p16"/>
          <p:cNvSpPr/>
          <p:nvPr/>
        </p:nvSpPr>
        <p:spPr>
          <a:xfrm>
            <a:off x="5" y="2284475"/>
            <a:ext cx="12192373" cy="2517686"/>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16"/>
          <p:cNvSpPr/>
          <p:nvPr/>
        </p:nvSpPr>
        <p:spPr>
          <a:xfrm rot="5400000">
            <a:off x="888750" y="-888600"/>
            <a:ext cx="6883500" cy="8660700"/>
          </a:xfrm>
          <a:prstGeom prst="round2SameRect">
            <a:avLst>
              <a:gd name="adj1" fmla="val 5000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txBox="1">
            <a:spLocks noGrp="1"/>
          </p:cNvSpPr>
          <p:nvPr>
            <p:ph type="subTitle" idx="1"/>
          </p:nvPr>
        </p:nvSpPr>
        <p:spPr>
          <a:xfrm>
            <a:off x="415600" y="170640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46" name="Google Shape;546;p16"/>
          <p:cNvSpPr txBox="1">
            <a:spLocks noGrp="1"/>
          </p:cNvSpPr>
          <p:nvPr>
            <p:ph type="subTitle" idx="2"/>
          </p:nvPr>
        </p:nvSpPr>
        <p:spPr>
          <a:xfrm>
            <a:off x="415600" y="31821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47" name="Google Shape;547;p16"/>
          <p:cNvSpPr txBox="1">
            <a:spLocks noGrp="1"/>
          </p:cNvSpPr>
          <p:nvPr>
            <p:ph type="subTitle" idx="3"/>
          </p:nvPr>
        </p:nvSpPr>
        <p:spPr>
          <a:xfrm>
            <a:off x="415600" y="46875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48" name="Google Shape;548;p16"/>
          <p:cNvSpPr txBox="1">
            <a:spLocks noGrp="1"/>
          </p:cNvSpPr>
          <p:nvPr>
            <p:ph type="subTitle" idx="4"/>
          </p:nvPr>
        </p:nvSpPr>
        <p:spPr>
          <a:xfrm>
            <a:off x="4266987" y="172375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49" name="Google Shape;549;p16"/>
          <p:cNvSpPr txBox="1">
            <a:spLocks noGrp="1"/>
          </p:cNvSpPr>
          <p:nvPr>
            <p:ph type="subTitle" idx="5"/>
          </p:nvPr>
        </p:nvSpPr>
        <p:spPr>
          <a:xfrm>
            <a:off x="4266987" y="3182125"/>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50" name="Google Shape;550;p16"/>
          <p:cNvSpPr txBox="1">
            <a:spLocks noGrp="1"/>
          </p:cNvSpPr>
          <p:nvPr>
            <p:ph type="subTitle" idx="6"/>
          </p:nvPr>
        </p:nvSpPr>
        <p:spPr>
          <a:xfrm>
            <a:off x="4266987" y="4687580"/>
            <a:ext cx="3250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51" name="Google Shape;551;p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52" name="Google Shape;552;p16"/>
          <p:cNvSpPr txBox="1">
            <a:spLocks noGrp="1"/>
          </p:cNvSpPr>
          <p:nvPr>
            <p:ph type="body" idx="7"/>
          </p:nvPr>
        </p:nvSpPr>
        <p:spPr>
          <a:xfrm>
            <a:off x="4266987" y="2132600"/>
            <a:ext cx="3250500" cy="8340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553" name="Google Shape;553;p16"/>
          <p:cNvSpPr txBox="1">
            <a:spLocks noGrp="1"/>
          </p:cNvSpPr>
          <p:nvPr>
            <p:ph type="body" idx="8"/>
          </p:nvPr>
        </p:nvSpPr>
        <p:spPr>
          <a:xfrm>
            <a:off x="4266987" y="5104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54" name="Google Shape;554;p16"/>
          <p:cNvSpPr txBox="1">
            <a:spLocks noGrp="1"/>
          </p:cNvSpPr>
          <p:nvPr>
            <p:ph type="body" idx="9"/>
          </p:nvPr>
        </p:nvSpPr>
        <p:spPr>
          <a:xfrm>
            <a:off x="4266987" y="3580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55" name="Google Shape;555;p16"/>
          <p:cNvSpPr txBox="1">
            <a:spLocks noGrp="1"/>
          </p:cNvSpPr>
          <p:nvPr>
            <p:ph type="body" idx="13"/>
          </p:nvPr>
        </p:nvSpPr>
        <p:spPr>
          <a:xfrm>
            <a:off x="415600" y="21326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56" name="Google Shape;556;p16"/>
          <p:cNvSpPr txBox="1">
            <a:spLocks noGrp="1"/>
          </p:cNvSpPr>
          <p:nvPr>
            <p:ph type="body" idx="14"/>
          </p:nvPr>
        </p:nvSpPr>
        <p:spPr>
          <a:xfrm>
            <a:off x="415600" y="5104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57" name="Google Shape;557;p16"/>
          <p:cNvSpPr txBox="1">
            <a:spLocks noGrp="1"/>
          </p:cNvSpPr>
          <p:nvPr>
            <p:ph type="body" idx="15"/>
          </p:nvPr>
        </p:nvSpPr>
        <p:spPr>
          <a:xfrm>
            <a:off x="415600" y="3580400"/>
            <a:ext cx="3250500" cy="834000"/>
          </a:xfrm>
          <a:prstGeom prst="rect">
            <a:avLst/>
          </a:prstGeom>
        </p:spPr>
        <p:txBody>
          <a:bodyPr spcFirstLastPara="1" wrap="square" lIns="121900" tIns="121900" rIns="121900" bIns="121900" anchor="t" anchorCtr="0">
            <a:noAutofit/>
          </a:bodyPr>
          <a:lstStyle>
            <a:lvl1pPr marL="457200" lvl="0" indent="-317500" rtl="0">
              <a:spcBef>
                <a:spcPts val="0"/>
              </a:spcBef>
              <a:spcAft>
                <a:spcPts val="0"/>
              </a:spcAft>
              <a:buSzPts val="1400"/>
              <a:buChar char="●"/>
              <a:defRPr sz="1400"/>
            </a:lvl1pPr>
            <a:lvl2pPr marL="914400" lvl="1" indent="-317500" rtl="0">
              <a:spcBef>
                <a:spcPts val="2100"/>
              </a:spcBef>
              <a:spcAft>
                <a:spcPts val="0"/>
              </a:spcAft>
              <a:buSzPts val="1400"/>
              <a:buChar char="○"/>
              <a:defRPr sz="1400"/>
            </a:lvl2pPr>
            <a:lvl3pPr marL="1371600" lvl="2" indent="-317500" rtl="0">
              <a:spcBef>
                <a:spcPts val="2100"/>
              </a:spcBef>
              <a:spcAft>
                <a:spcPts val="0"/>
              </a:spcAft>
              <a:buSzPts val="1400"/>
              <a:buChar char="■"/>
              <a:defRPr sz="1400"/>
            </a:lvl3pPr>
            <a:lvl4pPr marL="1828800" lvl="3" indent="-317500" rtl="0">
              <a:spcBef>
                <a:spcPts val="2100"/>
              </a:spcBef>
              <a:spcAft>
                <a:spcPts val="0"/>
              </a:spcAft>
              <a:buSzPts val="1400"/>
              <a:buChar char="●"/>
              <a:defRPr sz="1400"/>
            </a:lvl4pPr>
            <a:lvl5pPr marL="2286000" lvl="4" indent="-317500" rtl="0">
              <a:spcBef>
                <a:spcPts val="2100"/>
              </a:spcBef>
              <a:spcAft>
                <a:spcPts val="0"/>
              </a:spcAft>
              <a:buSzPts val="1400"/>
              <a:buChar char="○"/>
              <a:defRPr sz="1400"/>
            </a:lvl5pPr>
            <a:lvl6pPr marL="2743200" lvl="5" indent="-317500" rtl="0">
              <a:spcBef>
                <a:spcPts val="2100"/>
              </a:spcBef>
              <a:spcAft>
                <a:spcPts val="0"/>
              </a:spcAft>
              <a:buSzPts val="1400"/>
              <a:buChar char="■"/>
              <a:defRPr sz="1400"/>
            </a:lvl6pPr>
            <a:lvl7pPr marL="3200400" lvl="6" indent="-317500" rtl="0">
              <a:spcBef>
                <a:spcPts val="2100"/>
              </a:spcBef>
              <a:spcAft>
                <a:spcPts val="0"/>
              </a:spcAft>
              <a:buSzPts val="1400"/>
              <a:buChar char="●"/>
              <a:defRPr sz="1400"/>
            </a:lvl7pPr>
            <a:lvl8pPr marL="3657600" lvl="7" indent="-317500" rtl="0">
              <a:spcBef>
                <a:spcPts val="2100"/>
              </a:spcBef>
              <a:spcAft>
                <a:spcPts val="0"/>
              </a:spcAft>
              <a:buSzPts val="1400"/>
              <a:buChar char="○"/>
              <a:defRPr sz="1400"/>
            </a:lvl8pPr>
            <a:lvl9pPr marL="4114800" lvl="8" indent="-317500" rtl="0">
              <a:spcBef>
                <a:spcPts val="2100"/>
              </a:spcBef>
              <a:spcAft>
                <a:spcPts val="2100"/>
              </a:spcAft>
              <a:buSzPts val="1400"/>
              <a:buChar char="■"/>
              <a:defRPr sz="1400"/>
            </a:lvl9pPr>
          </a:lstStyle>
          <a:p>
            <a:endParaRPr/>
          </a:p>
        </p:txBody>
      </p:sp>
      <p:sp>
        <p:nvSpPr>
          <p:cNvPr id="558" name="Google Shape;558;p16"/>
          <p:cNvSpPr/>
          <p:nvPr/>
        </p:nvSpPr>
        <p:spPr>
          <a:xfrm>
            <a:off x="4" y="-677098"/>
            <a:ext cx="8234360" cy="8653260"/>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9" name="Google Shape;559;p16"/>
          <p:cNvGrpSpPr/>
          <p:nvPr/>
        </p:nvGrpSpPr>
        <p:grpSpPr>
          <a:xfrm>
            <a:off x="8734712" y="4246087"/>
            <a:ext cx="1612367" cy="858303"/>
            <a:chOff x="4935262" y="1546062"/>
            <a:chExt cx="1612367" cy="858303"/>
          </a:xfrm>
        </p:grpSpPr>
        <p:sp>
          <p:nvSpPr>
            <p:cNvPr id="560" name="Google Shape;560;p16"/>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6"/>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6"/>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6"/>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16"/>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16"/>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6"/>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6"/>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6"/>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16"/>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16"/>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16"/>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6"/>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6"/>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6"/>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6"/>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6"/>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6"/>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6"/>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16"/>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16"/>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1" name="Google Shape;581;p16"/>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16"/>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3" name="Google Shape;583;p16"/>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16"/>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16"/>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16"/>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16"/>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88" name="Google Shape;588;p16"/>
          <p:cNvSpPr/>
          <p:nvPr/>
        </p:nvSpPr>
        <p:spPr>
          <a:xfrm>
            <a:off x="10081938" y="62462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16"/>
          <p:cNvSpPr/>
          <p:nvPr/>
        </p:nvSpPr>
        <p:spPr>
          <a:xfrm>
            <a:off x="10934627" y="211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16"/>
          <p:cNvSpPr/>
          <p:nvPr/>
        </p:nvSpPr>
        <p:spPr>
          <a:xfrm>
            <a:off x="11358151" y="211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16"/>
          <p:cNvSpPr/>
          <p:nvPr/>
        </p:nvSpPr>
        <p:spPr>
          <a:xfrm>
            <a:off x="11781675" y="211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1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593"/>
        <p:cNvGrpSpPr/>
        <p:nvPr/>
      </p:nvGrpSpPr>
      <p:grpSpPr>
        <a:xfrm>
          <a:off x="0" y="0"/>
          <a:ext cx="0" cy="0"/>
          <a:chOff x="0" y="0"/>
          <a:chExt cx="0" cy="0"/>
        </a:xfrm>
      </p:grpSpPr>
      <p:sp>
        <p:nvSpPr>
          <p:cNvPr id="594" name="Google Shape;594;p17"/>
          <p:cNvSpPr/>
          <p:nvPr/>
        </p:nvSpPr>
        <p:spPr>
          <a:xfrm>
            <a:off x="5" y="2284475"/>
            <a:ext cx="12192373" cy="2517686"/>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17"/>
          <p:cNvSpPr/>
          <p:nvPr/>
        </p:nvSpPr>
        <p:spPr>
          <a:xfrm flipH="1">
            <a:off x="5677636" y="26678"/>
            <a:ext cx="6528437" cy="6860553"/>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17"/>
          <p:cNvSpPr txBox="1">
            <a:spLocks noGrp="1"/>
          </p:cNvSpPr>
          <p:nvPr>
            <p:ph type="subTitle" idx="1"/>
          </p:nvPr>
        </p:nvSpPr>
        <p:spPr>
          <a:xfrm>
            <a:off x="8225931"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97" name="Google Shape;597;p17"/>
          <p:cNvSpPr txBox="1">
            <a:spLocks noGrp="1"/>
          </p:cNvSpPr>
          <p:nvPr>
            <p:ph type="subTitle" idx="2"/>
          </p:nvPr>
        </p:nvSpPr>
        <p:spPr>
          <a:xfrm>
            <a:off x="8225931"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598" name="Google Shape;598;p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99" name="Google Shape;599;p17"/>
          <p:cNvSpPr txBox="1">
            <a:spLocks noGrp="1"/>
          </p:cNvSpPr>
          <p:nvPr>
            <p:ph type="body" idx="3"/>
          </p:nvPr>
        </p:nvSpPr>
        <p:spPr>
          <a:xfrm>
            <a:off x="8225925"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600" name="Google Shape;600;p17"/>
          <p:cNvSpPr txBox="1">
            <a:spLocks noGrp="1"/>
          </p:cNvSpPr>
          <p:nvPr>
            <p:ph type="body" idx="4"/>
          </p:nvPr>
        </p:nvSpPr>
        <p:spPr>
          <a:xfrm>
            <a:off x="8225925"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
        <p:nvSpPr>
          <p:cNvPr id="601" name="Google Shape;601;p17"/>
          <p:cNvSpPr/>
          <p:nvPr/>
        </p:nvSpPr>
        <p:spPr>
          <a:xfrm flipH="1">
            <a:off x="8075138"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9" y="5729758"/>
            <a:ext cx="1077646" cy="1125329"/>
          </a:xfrm>
          <a:custGeom>
            <a:avLst/>
            <a:gdLst/>
            <a:ahLst/>
            <a:cxnLst/>
            <a:rect l="l" t="t" r="r" b="b"/>
            <a:pathLst>
              <a:path w="1077646" h="1125329" extrusionOk="0">
                <a:moveTo>
                  <a:pt x="0" y="0"/>
                </a:moveTo>
                <a:lnTo>
                  <a:pt x="1077646" y="0"/>
                </a:lnTo>
                <a:lnTo>
                  <a:pt x="1077646" y="1125330"/>
                </a:lnTo>
                <a:lnTo>
                  <a:pt x="0" y="112533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03" name="Google Shape;603;p17"/>
          <p:cNvGrpSpPr/>
          <p:nvPr/>
        </p:nvGrpSpPr>
        <p:grpSpPr>
          <a:xfrm>
            <a:off x="388162" y="5779062"/>
            <a:ext cx="1612367" cy="858303"/>
            <a:chOff x="4935262" y="1546062"/>
            <a:chExt cx="1612367" cy="858303"/>
          </a:xfrm>
        </p:grpSpPr>
        <p:sp>
          <p:nvSpPr>
            <p:cNvPr id="604" name="Google Shape;604;p17"/>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17"/>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17"/>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17"/>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17"/>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17"/>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17"/>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2" name="Google Shape;632;p17"/>
          <p:cNvSpPr/>
          <p:nvPr/>
        </p:nvSpPr>
        <p:spPr>
          <a:xfrm flipH="1">
            <a:off x="6147513" y="440975"/>
            <a:ext cx="6134762" cy="6446851"/>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634"/>
        <p:cNvGrpSpPr/>
        <p:nvPr/>
      </p:nvGrpSpPr>
      <p:grpSpPr>
        <a:xfrm>
          <a:off x="0" y="0"/>
          <a:ext cx="0" cy="0"/>
          <a:chOff x="0" y="0"/>
          <a:chExt cx="0" cy="0"/>
        </a:xfrm>
      </p:grpSpPr>
      <p:sp>
        <p:nvSpPr>
          <p:cNvPr id="635" name="Google Shape;635;p18"/>
          <p:cNvSpPr/>
          <p:nvPr/>
        </p:nvSpPr>
        <p:spPr>
          <a:xfrm>
            <a:off x="0" y="1751075"/>
            <a:ext cx="12192373" cy="3889825"/>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8"/>
          <p:cNvSpPr/>
          <p:nvPr/>
        </p:nvSpPr>
        <p:spPr>
          <a:xfrm flipH="1">
            <a:off x="535633" y="1944000"/>
            <a:ext cx="1693500" cy="1655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8"/>
          <p:cNvSpPr/>
          <p:nvPr/>
        </p:nvSpPr>
        <p:spPr>
          <a:xfrm flipH="1">
            <a:off x="599759" y="1944000"/>
            <a:ext cx="1693500" cy="1655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8"/>
          <p:cNvSpPr/>
          <p:nvPr/>
        </p:nvSpPr>
        <p:spPr>
          <a:xfrm flipH="1">
            <a:off x="2895409" y="2494900"/>
            <a:ext cx="1693500" cy="1655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8"/>
          <p:cNvSpPr/>
          <p:nvPr/>
        </p:nvSpPr>
        <p:spPr>
          <a:xfrm flipH="1">
            <a:off x="2959534" y="2494900"/>
            <a:ext cx="1693500" cy="1655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8"/>
          <p:cNvSpPr/>
          <p:nvPr/>
        </p:nvSpPr>
        <p:spPr>
          <a:xfrm flipH="1">
            <a:off x="5255184" y="1944000"/>
            <a:ext cx="1693500" cy="1655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8"/>
          <p:cNvSpPr/>
          <p:nvPr/>
        </p:nvSpPr>
        <p:spPr>
          <a:xfrm flipH="1">
            <a:off x="5319309" y="1944000"/>
            <a:ext cx="1693500" cy="1655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8"/>
          <p:cNvSpPr/>
          <p:nvPr/>
        </p:nvSpPr>
        <p:spPr>
          <a:xfrm flipH="1">
            <a:off x="7522884" y="2494900"/>
            <a:ext cx="1693500" cy="1655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8"/>
          <p:cNvSpPr/>
          <p:nvPr/>
        </p:nvSpPr>
        <p:spPr>
          <a:xfrm flipH="1">
            <a:off x="7587009" y="2494900"/>
            <a:ext cx="1693500" cy="1655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8"/>
          <p:cNvSpPr/>
          <p:nvPr/>
        </p:nvSpPr>
        <p:spPr>
          <a:xfrm flipH="1">
            <a:off x="9854709" y="2012900"/>
            <a:ext cx="1693500" cy="1655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8"/>
          <p:cNvSpPr/>
          <p:nvPr/>
        </p:nvSpPr>
        <p:spPr>
          <a:xfrm flipH="1">
            <a:off x="9918834" y="2012900"/>
            <a:ext cx="1693500" cy="16557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8"/>
          <p:cNvSpPr txBox="1">
            <a:spLocks noGrp="1"/>
          </p:cNvSpPr>
          <p:nvPr>
            <p:ph type="subTitle" idx="1"/>
          </p:nvPr>
        </p:nvSpPr>
        <p:spPr>
          <a:xfrm>
            <a:off x="415600" y="24684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47" name="Google Shape;647;p18"/>
          <p:cNvSpPr txBox="1">
            <a:spLocks noGrp="1"/>
          </p:cNvSpPr>
          <p:nvPr>
            <p:ph type="subTitle" idx="2"/>
          </p:nvPr>
        </p:nvSpPr>
        <p:spPr>
          <a:xfrm>
            <a:off x="2775377" y="28494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48" name="Google Shape;648;p18"/>
          <p:cNvSpPr txBox="1">
            <a:spLocks noGrp="1"/>
          </p:cNvSpPr>
          <p:nvPr>
            <p:ph type="subTitle" idx="3"/>
          </p:nvPr>
        </p:nvSpPr>
        <p:spPr>
          <a:xfrm>
            <a:off x="5135153" y="24949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49" name="Google Shape;649;p18"/>
          <p:cNvSpPr txBox="1">
            <a:spLocks noGrp="1"/>
          </p:cNvSpPr>
          <p:nvPr>
            <p:ph type="subTitle" idx="4"/>
          </p:nvPr>
        </p:nvSpPr>
        <p:spPr>
          <a:xfrm>
            <a:off x="7494930" y="28759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50" name="Google Shape;650;p18"/>
          <p:cNvSpPr txBox="1">
            <a:spLocks noGrp="1"/>
          </p:cNvSpPr>
          <p:nvPr>
            <p:ph type="subTitle" idx="5"/>
          </p:nvPr>
        </p:nvSpPr>
        <p:spPr>
          <a:xfrm>
            <a:off x="9854707" y="24684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651" name="Google Shape;651;p18"/>
          <p:cNvSpPr txBox="1">
            <a:spLocks noGrp="1"/>
          </p:cNvSpPr>
          <p:nvPr>
            <p:ph type="title"/>
          </p:nvPr>
        </p:nvSpPr>
        <p:spPr>
          <a:xfrm>
            <a:off x="415650" y="54491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52" name="Google Shape;652;p18"/>
          <p:cNvSpPr txBox="1">
            <a:spLocks noGrp="1"/>
          </p:cNvSpPr>
          <p:nvPr>
            <p:ph type="body" idx="6"/>
          </p:nvPr>
        </p:nvSpPr>
        <p:spPr>
          <a:xfrm>
            <a:off x="415600" y="3391025"/>
            <a:ext cx="1997700"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653" name="Google Shape;653;p18"/>
          <p:cNvSpPr txBox="1">
            <a:spLocks noGrp="1"/>
          </p:cNvSpPr>
          <p:nvPr>
            <p:ph type="body" idx="7"/>
          </p:nvPr>
        </p:nvSpPr>
        <p:spPr>
          <a:xfrm>
            <a:off x="2775375" y="42292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54" name="Google Shape;654;p18"/>
          <p:cNvSpPr txBox="1">
            <a:spLocks noGrp="1"/>
          </p:cNvSpPr>
          <p:nvPr>
            <p:ph type="body" idx="8"/>
          </p:nvPr>
        </p:nvSpPr>
        <p:spPr>
          <a:xfrm>
            <a:off x="5135150" y="33910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55" name="Google Shape;655;p18"/>
          <p:cNvSpPr txBox="1">
            <a:spLocks noGrp="1"/>
          </p:cNvSpPr>
          <p:nvPr>
            <p:ph type="body" idx="9"/>
          </p:nvPr>
        </p:nvSpPr>
        <p:spPr>
          <a:xfrm>
            <a:off x="7494925" y="42292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56" name="Google Shape;656;p18"/>
          <p:cNvSpPr txBox="1">
            <a:spLocks noGrp="1"/>
          </p:cNvSpPr>
          <p:nvPr>
            <p:ph type="body" idx="13"/>
          </p:nvPr>
        </p:nvSpPr>
        <p:spPr>
          <a:xfrm>
            <a:off x="9854700" y="3391025"/>
            <a:ext cx="1997700"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657" name="Google Shape;657;p18"/>
          <p:cNvSpPr/>
          <p:nvPr/>
        </p:nvSpPr>
        <p:spPr>
          <a:xfrm flipH="1">
            <a:off x="11793525" y="162377"/>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8"/>
          <p:cNvSpPr/>
          <p:nvPr/>
        </p:nvSpPr>
        <p:spPr>
          <a:xfrm flipH="1">
            <a:off x="11370002" y="162377"/>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8"/>
          <p:cNvSpPr/>
          <p:nvPr/>
        </p:nvSpPr>
        <p:spPr>
          <a:xfrm flipH="1">
            <a:off x="10946477" y="162377"/>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8"/>
          <p:cNvSpPr/>
          <p:nvPr/>
        </p:nvSpPr>
        <p:spPr>
          <a:xfrm flipH="1">
            <a:off x="10774813"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61" name="Google Shape;661;p18"/>
          <p:cNvGrpSpPr/>
          <p:nvPr/>
        </p:nvGrpSpPr>
        <p:grpSpPr>
          <a:xfrm>
            <a:off x="388162" y="5779062"/>
            <a:ext cx="1612367" cy="858303"/>
            <a:chOff x="4935262" y="1546062"/>
            <a:chExt cx="1612367" cy="858303"/>
          </a:xfrm>
        </p:grpSpPr>
        <p:sp>
          <p:nvSpPr>
            <p:cNvPr id="662" name="Google Shape;662;p18"/>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8"/>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8"/>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8"/>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8"/>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8"/>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8"/>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8"/>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8"/>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8"/>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8"/>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8"/>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8"/>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8"/>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8"/>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8"/>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8"/>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8"/>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8"/>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8"/>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8"/>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8"/>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8"/>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8"/>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8"/>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8"/>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8"/>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8"/>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690"/>
        <p:cNvGrpSpPr/>
        <p:nvPr/>
      </p:nvGrpSpPr>
      <p:grpSpPr>
        <a:xfrm>
          <a:off x="0" y="0"/>
          <a:ext cx="0" cy="0"/>
          <a:chOff x="0" y="0"/>
          <a:chExt cx="0" cy="0"/>
        </a:xfrm>
      </p:grpSpPr>
      <p:sp>
        <p:nvSpPr>
          <p:cNvPr id="691" name="Google Shape;691;p19"/>
          <p:cNvSpPr/>
          <p:nvPr/>
        </p:nvSpPr>
        <p:spPr>
          <a:xfrm flipH="1">
            <a:off x="4945350" y="-878100"/>
            <a:ext cx="8541000" cy="835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flipH="1">
            <a:off x="5140911" y="-506195"/>
            <a:ext cx="7053336" cy="7412155"/>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19"/>
          <p:cNvSpPr/>
          <p:nvPr/>
        </p:nvSpPr>
        <p:spPr>
          <a:xfrm flipH="1">
            <a:off x="237438"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19"/>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9"/>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9"/>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9"/>
          <p:cNvSpPr txBox="1">
            <a:spLocks noGrp="1"/>
          </p:cNvSpPr>
          <p:nvPr>
            <p:ph type="title"/>
          </p:nvPr>
        </p:nvSpPr>
        <p:spPr>
          <a:xfrm>
            <a:off x="644161" y="974375"/>
            <a:ext cx="41178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98" name="Google Shape;698;p19"/>
          <p:cNvSpPr txBox="1">
            <a:spLocks noGrp="1"/>
          </p:cNvSpPr>
          <p:nvPr>
            <p:ph type="body" idx="1"/>
          </p:nvPr>
        </p:nvSpPr>
        <p:spPr>
          <a:xfrm>
            <a:off x="644050" y="2097700"/>
            <a:ext cx="4117800" cy="35658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grpSp>
        <p:nvGrpSpPr>
          <p:cNvPr id="699" name="Google Shape;699;p19"/>
          <p:cNvGrpSpPr/>
          <p:nvPr/>
        </p:nvGrpSpPr>
        <p:grpSpPr>
          <a:xfrm>
            <a:off x="4097062" y="1546062"/>
            <a:ext cx="1612367" cy="858303"/>
            <a:chOff x="4935262" y="1546062"/>
            <a:chExt cx="1612367" cy="858303"/>
          </a:xfrm>
        </p:grpSpPr>
        <p:sp>
          <p:nvSpPr>
            <p:cNvPr id="700" name="Google Shape;700;p19"/>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9"/>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2" name="Google Shape;702;p19"/>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9"/>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9"/>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9"/>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9"/>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9"/>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9"/>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9"/>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9"/>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9"/>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9"/>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9"/>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9"/>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9"/>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9"/>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9"/>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9"/>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9"/>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9"/>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9"/>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9"/>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9"/>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9"/>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9"/>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9"/>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9"/>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728"/>
        <p:cNvGrpSpPr/>
        <p:nvPr/>
      </p:nvGrpSpPr>
      <p:grpSpPr>
        <a:xfrm>
          <a:off x="0" y="0"/>
          <a:ext cx="0" cy="0"/>
          <a:chOff x="0" y="0"/>
          <a:chExt cx="0" cy="0"/>
        </a:xfrm>
      </p:grpSpPr>
      <p:sp>
        <p:nvSpPr>
          <p:cNvPr id="729" name="Google Shape;729;p20"/>
          <p:cNvSpPr/>
          <p:nvPr/>
        </p:nvSpPr>
        <p:spPr>
          <a:xfrm>
            <a:off x="-1392498" y="-844325"/>
            <a:ext cx="8541000" cy="835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100395" y="-472420"/>
            <a:ext cx="7053336" cy="7412155"/>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1" name="Google Shape;731;p20"/>
          <p:cNvSpPr/>
          <p:nvPr/>
        </p:nvSpPr>
        <p:spPr>
          <a:xfrm>
            <a:off x="10580214" y="6254533"/>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2" name="Google Shape;732;p20"/>
          <p:cNvSpPr/>
          <p:nvPr/>
        </p:nvSpPr>
        <p:spPr>
          <a:xfrm flipH="1">
            <a:off x="11741585" y="137027"/>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20"/>
          <p:cNvSpPr/>
          <p:nvPr/>
        </p:nvSpPr>
        <p:spPr>
          <a:xfrm flipH="1">
            <a:off x="11318062" y="137027"/>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20"/>
          <p:cNvSpPr/>
          <p:nvPr/>
        </p:nvSpPr>
        <p:spPr>
          <a:xfrm flipH="1">
            <a:off x="10894537" y="137027"/>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20"/>
          <p:cNvSpPr txBox="1">
            <a:spLocks noGrp="1"/>
          </p:cNvSpPr>
          <p:nvPr>
            <p:ph type="title"/>
          </p:nvPr>
        </p:nvSpPr>
        <p:spPr>
          <a:xfrm>
            <a:off x="7358725" y="974375"/>
            <a:ext cx="4200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36" name="Google Shape;736;p20"/>
          <p:cNvSpPr txBox="1">
            <a:spLocks noGrp="1"/>
          </p:cNvSpPr>
          <p:nvPr>
            <p:ph type="body" idx="1"/>
          </p:nvPr>
        </p:nvSpPr>
        <p:spPr>
          <a:xfrm>
            <a:off x="7358800" y="2508425"/>
            <a:ext cx="42009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737" name="Google Shape;737;p20"/>
          <p:cNvGrpSpPr/>
          <p:nvPr/>
        </p:nvGrpSpPr>
        <p:grpSpPr>
          <a:xfrm>
            <a:off x="5441862" y="769287"/>
            <a:ext cx="1612367" cy="858303"/>
            <a:chOff x="4935262" y="1546062"/>
            <a:chExt cx="1612367" cy="858303"/>
          </a:xfrm>
        </p:grpSpPr>
        <p:sp>
          <p:nvSpPr>
            <p:cNvPr id="738" name="Google Shape;738;p20"/>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9" name="Google Shape;739;p20"/>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0" name="Google Shape;740;p20"/>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1" name="Google Shape;741;p20"/>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20"/>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20"/>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4" name="Google Shape;744;p20"/>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5" name="Google Shape;745;p20"/>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20"/>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20"/>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20"/>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20"/>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20"/>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20"/>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20"/>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20"/>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20"/>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20"/>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20"/>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20"/>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20"/>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20"/>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20"/>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20"/>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20"/>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20"/>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20"/>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20"/>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6" name="Google Shape;766;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767"/>
        <p:cNvGrpSpPr/>
        <p:nvPr/>
      </p:nvGrpSpPr>
      <p:grpSpPr>
        <a:xfrm>
          <a:off x="0" y="0"/>
          <a:ext cx="0" cy="0"/>
          <a:chOff x="0" y="0"/>
          <a:chExt cx="0" cy="0"/>
        </a:xfrm>
      </p:grpSpPr>
      <p:sp>
        <p:nvSpPr>
          <p:cNvPr id="768" name="Google Shape;768;p21"/>
          <p:cNvSpPr/>
          <p:nvPr/>
        </p:nvSpPr>
        <p:spPr>
          <a:xfrm>
            <a:off x="5" y="2284475"/>
            <a:ext cx="12192373" cy="2517686"/>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21"/>
          <p:cNvSpPr/>
          <p:nvPr/>
        </p:nvSpPr>
        <p:spPr>
          <a:xfrm flipH="1">
            <a:off x="1588125" y="-721175"/>
            <a:ext cx="8541000" cy="835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1"/>
          <p:cNvSpPr/>
          <p:nvPr/>
        </p:nvSpPr>
        <p:spPr>
          <a:xfrm flipH="1">
            <a:off x="1911550" y="-721175"/>
            <a:ext cx="8541000" cy="83502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21"/>
          <p:cNvGrpSpPr/>
          <p:nvPr/>
        </p:nvGrpSpPr>
        <p:grpSpPr>
          <a:xfrm>
            <a:off x="2064562" y="5779062"/>
            <a:ext cx="1612367" cy="858303"/>
            <a:chOff x="4935262" y="1546062"/>
            <a:chExt cx="1612367" cy="858303"/>
          </a:xfrm>
        </p:grpSpPr>
        <p:sp>
          <p:nvSpPr>
            <p:cNvPr id="772" name="Google Shape;772;p21"/>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21"/>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21"/>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21"/>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21"/>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21"/>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21"/>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21"/>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21"/>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21"/>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21"/>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21"/>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21"/>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21"/>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21"/>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21"/>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21"/>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21"/>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21"/>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21"/>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21"/>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21"/>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21"/>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21"/>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21"/>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21"/>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21"/>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21"/>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00" name="Google Shape;800;p21"/>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21"/>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21"/>
          <p:cNvSpPr/>
          <p:nvPr/>
        </p:nvSpPr>
        <p:spPr>
          <a:xfrm>
            <a:off x="11153184" y="-37017"/>
            <a:ext cx="1077646" cy="1125329"/>
          </a:xfrm>
          <a:custGeom>
            <a:avLst/>
            <a:gdLst/>
            <a:ahLst/>
            <a:cxnLst/>
            <a:rect l="l" t="t" r="r" b="b"/>
            <a:pathLst>
              <a:path w="1077646" h="1125329" extrusionOk="0">
                <a:moveTo>
                  <a:pt x="0" y="0"/>
                </a:moveTo>
                <a:lnTo>
                  <a:pt x="1077646" y="0"/>
                </a:lnTo>
                <a:lnTo>
                  <a:pt x="1077646" y="1125330"/>
                </a:lnTo>
                <a:lnTo>
                  <a:pt x="0" y="112533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21"/>
          <p:cNvSpPr txBox="1">
            <a:spLocks noGrp="1"/>
          </p:cNvSpPr>
          <p:nvPr>
            <p:ph type="subTitle" idx="1"/>
          </p:nvPr>
        </p:nvSpPr>
        <p:spPr>
          <a:xfrm>
            <a:off x="3067850" y="3310500"/>
            <a:ext cx="55815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804" name="Google Shape;804;p21"/>
          <p:cNvSpPr txBox="1">
            <a:spLocks noGrp="1"/>
          </p:cNvSpPr>
          <p:nvPr>
            <p:ph type="title"/>
          </p:nvPr>
        </p:nvSpPr>
        <p:spPr>
          <a:xfrm>
            <a:off x="3067850" y="1768050"/>
            <a:ext cx="5581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805" name="Google Shape;805;p21"/>
          <p:cNvSpPr txBox="1">
            <a:spLocks noGrp="1"/>
          </p:cNvSpPr>
          <p:nvPr>
            <p:ph type="body" idx="2"/>
          </p:nvPr>
        </p:nvSpPr>
        <p:spPr>
          <a:xfrm>
            <a:off x="3067900" y="4175300"/>
            <a:ext cx="5581500"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00 DO NOT REMOVE · SlidesMania">
  <p:cSld name="CUSTOM_19">
    <p:spTree>
      <p:nvGrpSpPr>
        <p:cNvPr id="1" name="Shape 80"/>
        <p:cNvGrpSpPr/>
        <p:nvPr/>
      </p:nvGrpSpPr>
      <p:grpSpPr>
        <a:xfrm>
          <a:off x="0" y="0"/>
          <a:ext cx="0" cy="0"/>
          <a:chOff x="0" y="0"/>
          <a:chExt cx="0" cy="0"/>
        </a:xfrm>
      </p:grpSpPr>
      <p:grpSp>
        <p:nvGrpSpPr>
          <p:cNvPr id="81" name="Google Shape;81;p4"/>
          <p:cNvGrpSpPr/>
          <p:nvPr/>
        </p:nvGrpSpPr>
        <p:grpSpPr>
          <a:xfrm>
            <a:off x="0" y="0"/>
            <a:ext cx="12192000" cy="6858000"/>
            <a:chOff x="0" y="0"/>
            <a:chExt cx="12192000" cy="6858000"/>
          </a:xfrm>
        </p:grpSpPr>
        <p:sp>
          <p:nvSpPr>
            <p:cNvPr id="82" name="Google Shape;82;p4"/>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84" name="Google Shape;84;p4"/>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85" name="Google Shape;85;p4">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86" name="Google Shape;86;p4">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87" name="Google Shape;87;p4">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88" name="Google Shape;88;p4">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89" name="Google Shape;89;p4"/>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90" name="Google Shape;90;p4"/>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91"/>
        <p:cNvGrpSpPr/>
        <p:nvPr/>
      </p:nvGrpSpPr>
      <p:grpSpPr>
        <a:xfrm>
          <a:off x="0" y="0"/>
          <a:ext cx="0" cy="0"/>
          <a:chOff x="0" y="0"/>
          <a:chExt cx="0" cy="0"/>
        </a:xfrm>
      </p:grpSpPr>
      <p:sp>
        <p:nvSpPr>
          <p:cNvPr id="92" name="Google Shape;92;p5"/>
          <p:cNvSpPr/>
          <p:nvPr/>
        </p:nvSpPr>
        <p:spPr>
          <a:xfrm flipH="1">
            <a:off x="5792889" y="-17954"/>
            <a:ext cx="6399119" cy="6875954"/>
          </a:xfrm>
          <a:custGeom>
            <a:avLst/>
            <a:gdLst/>
            <a:ahLst/>
            <a:cxnLst/>
            <a:rect l="l" t="t" r="r" b="b"/>
            <a:pathLst>
              <a:path w="6399119" h="6875954" extrusionOk="0">
                <a:moveTo>
                  <a:pt x="6399120" y="3447514"/>
                </a:moveTo>
                <a:cubicBezTo>
                  <a:pt x="6399120" y="5013629"/>
                  <a:pt x="5417222" y="6350483"/>
                  <a:pt x="4035547" y="6875955"/>
                </a:cubicBezTo>
                <a:lnTo>
                  <a:pt x="0" y="6875955"/>
                </a:lnTo>
                <a:lnTo>
                  <a:pt x="0" y="0"/>
                </a:lnTo>
                <a:lnTo>
                  <a:pt x="3984239" y="0"/>
                </a:lnTo>
                <a:cubicBezTo>
                  <a:pt x="5392904" y="511644"/>
                  <a:pt x="6399120" y="1862134"/>
                  <a:pt x="6399120" y="34475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flipH="1">
            <a:off x="5606900" y="-37028"/>
            <a:ext cx="6561243" cy="6895028"/>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lt1"/>
              </a:buClr>
              <a:buSzPts val="7000"/>
              <a:buFont typeface="Aldrich"/>
              <a:buNone/>
              <a:defRPr sz="7000">
                <a:solidFill>
                  <a:schemeClr val="lt1"/>
                </a:solidFill>
              </a:defRPr>
            </a:lvl1pPr>
            <a:lvl2pPr lvl="1"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2pPr>
            <a:lvl3pPr lvl="2"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3pPr>
            <a:lvl4pPr lvl="3"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4pPr>
            <a:lvl5pPr lvl="4"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5pPr>
            <a:lvl6pPr lvl="5"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6pPr>
            <a:lvl7pPr lvl="6"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7pPr>
            <a:lvl8pPr lvl="7"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8pPr>
            <a:lvl9pPr lvl="8" algn="r" rtl="0">
              <a:spcBef>
                <a:spcPts val="0"/>
              </a:spcBef>
              <a:spcAft>
                <a:spcPts val="0"/>
              </a:spcAft>
              <a:buClr>
                <a:schemeClr val="lt1"/>
              </a:buClr>
              <a:buSzPts val="7000"/>
              <a:buFont typeface="Abril Fatface"/>
              <a:buNone/>
              <a:defRPr sz="7000">
                <a:solidFill>
                  <a:schemeClr val="lt1"/>
                </a:solidFill>
                <a:latin typeface="Abril Fatface"/>
                <a:ea typeface="Abril Fatface"/>
                <a:cs typeface="Abril Fatface"/>
                <a:sym typeface="Abril Fatface"/>
              </a:defRPr>
            </a:lvl9pPr>
          </a:lstStyle>
          <a:p>
            <a:endParaRPr/>
          </a:p>
        </p:txBody>
      </p:sp>
      <p:sp>
        <p:nvSpPr>
          <p:cNvPr id="95" name="Google Shape;95;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Clr>
                <a:schemeClr val="lt1"/>
              </a:buClr>
              <a:buSzPts val="1900"/>
              <a:buChar char="●"/>
              <a:defRPr>
                <a:solidFill>
                  <a:schemeClr val="lt1"/>
                </a:solidFill>
              </a:defRPr>
            </a:lvl1pPr>
            <a:lvl2pPr marL="914400" lvl="1" indent="-349250" algn="r">
              <a:spcBef>
                <a:spcPts val="2100"/>
              </a:spcBef>
              <a:spcAft>
                <a:spcPts val="0"/>
              </a:spcAft>
              <a:buClr>
                <a:schemeClr val="lt1"/>
              </a:buClr>
              <a:buSzPts val="1900"/>
              <a:buChar char="○"/>
              <a:defRPr>
                <a:solidFill>
                  <a:schemeClr val="lt1"/>
                </a:solidFill>
              </a:defRPr>
            </a:lvl2pPr>
            <a:lvl3pPr marL="1371600" lvl="2" indent="-349250" algn="r">
              <a:spcBef>
                <a:spcPts val="2100"/>
              </a:spcBef>
              <a:spcAft>
                <a:spcPts val="0"/>
              </a:spcAft>
              <a:buClr>
                <a:schemeClr val="lt1"/>
              </a:buClr>
              <a:buSzPts val="1900"/>
              <a:buChar char="■"/>
              <a:defRPr>
                <a:solidFill>
                  <a:schemeClr val="lt1"/>
                </a:solidFill>
              </a:defRPr>
            </a:lvl3pPr>
            <a:lvl4pPr marL="1828800" lvl="3" indent="-349250" algn="r">
              <a:spcBef>
                <a:spcPts val="2100"/>
              </a:spcBef>
              <a:spcAft>
                <a:spcPts val="0"/>
              </a:spcAft>
              <a:buClr>
                <a:schemeClr val="lt1"/>
              </a:buClr>
              <a:buSzPts val="1900"/>
              <a:buChar char="●"/>
              <a:defRPr>
                <a:solidFill>
                  <a:schemeClr val="lt1"/>
                </a:solidFill>
              </a:defRPr>
            </a:lvl4pPr>
            <a:lvl5pPr marL="2286000" lvl="4" indent="-349250" algn="r">
              <a:spcBef>
                <a:spcPts val="2100"/>
              </a:spcBef>
              <a:spcAft>
                <a:spcPts val="0"/>
              </a:spcAft>
              <a:buClr>
                <a:schemeClr val="lt1"/>
              </a:buClr>
              <a:buSzPts val="1900"/>
              <a:buChar char="○"/>
              <a:defRPr>
                <a:solidFill>
                  <a:schemeClr val="lt1"/>
                </a:solidFill>
              </a:defRPr>
            </a:lvl5pPr>
            <a:lvl6pPr marL="2743200" lvl="5" indent="-349250" algn="r">
              <a:spcBef>
                <a:spcPts val="2100"/>
              </a:spcBef>
              <a:spcAft>
                <a:spcPts val="0"/>
              </a:spcAft>
              <a:buClr>
                <a:schemeClr val="lt1"/>
              </a:buClr>
              <a:buSzPts val="1900"/>
              <a:buChar char="■"/>
              <a:defRPr>
                <a:solidFill>
                  <a:schemeClr val="lt1"/>
                </a:solidFill>
              </a:defRPr>
            </a:lvl6pPr>
            <a:lvl7pPr marL="3200400" lvl="6" indent="-349250" algn="r">
              <a:spcBef>
                <a:spcPts val="2100"/>
              </a:spcBef>
              <a:spcAft>
                <a:spcPts val="0"/>
              </a:spcAft>
              <a:buClr>
                <a:schemeClr val="lt1"/>
              </a:buClr>
              <a:buSzPts val="1900"/>
              <a:buChar char="●"/>
              <a:defRPr>
                <a:solidFill>
                  <a:schemeClr val="lt1"/>
                </a:solidFill>
              </a:defRPr>
            </a:lvl7pPr>
            <a:lvl8pPr marL="3657600" lvl="7" indent="-349250" algn="r">
              <a:spcBef>
                <a:spcPts val="2100"/>
              </a:spcBef>
              <a:spcAft>
                <a:spcPts val="0"/>
              </a:spcAft>
              <a:buClr>
                <a:schemeClr val="lt1"/>
              </a:buClr>
              <a:buSzPts val="1900"/>
              <a:buChar char="○"/>
              <a:defRPr>
                <a:solidFill>
                  <a:schemeClr val="lt1"/>
                </a:solidFill>
              </a:defRPr>
            </a:lvl8pPr>
            <a:lvl9pPr marL="4114800" lvl="8" indent="-349250" algn="r">
              <a:spcBef>
                <a:spcPts val="2100"/>
              </a:spcBef>
              <a:spcAft>
                <a:spcPts val="2100"/>
              </a:spcAft>
              <a:buClr>
                <a:schemeClr val="lt1"/>
              </a:buClr>
              <a:buSzPts val="1900"/>
              <a:buChar char="■"/>
              <a:defRPr>
                <a:solidFill>
                  <a:schemeClr val="lt1"/>
                </a:solidFill>
              </a:defRPr>
            </a:lvl9pPr>
          </a:lstStyle>
          <a:p>
            <a:endParaRPr/>
          </a:p>
        </p:txBody>
      </p:sp>
      <p:grpSp>
        <p:nvGrpSpPr>
          <p:cNvPr id="96" name="Google Shape;96;p5"/>
          <p:cNvGrpSpPr/>
          <p:nvPr/>
        </p:nvGrpSpPr>
        <p:grpSpPr>
          <a:xfrm>
            <a:off x="207062" y="5801437"/>
            <a:ext cx="1612367" cy="858303"/>
            <a:chOff x="4935262" y="1546062"/>
            <a:chExt cx="1612367" cy="858303"/>
          </a:xfrm>
        </p:grpSpPr>
        <p:sp>
          <p:nvSpPr>
            <p:cNvPr id="97" name="Google Shape;97;p5"/>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5"/>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5"/>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5"/>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5"/>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5"/>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5"/>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5"/>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5"/>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5"/>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5"/>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5"/>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5"/>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5"/>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5"/>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5"/>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5"/>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1621100" y="1050575"/>
            <a:ext cx="101553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SzPts val="4000"/>
              <a:buFont typeface="Aldrich"/>
              <a:buNone/>
              <a:defRPr/>
            </a:lvl1pPr>
            <a:lvl2pPr lvl="1" rtl="0">
              <a:spcBef>
                <a:spcPts val="0"/>
              </a:spcBef>
              <a:spcAft>
                <a:spcPts val="0"/>
              </a:spcAft>
              <a:buSzPts val="4000"/>
              <a:buFont typeface="Abril Fatface"/>
              <a:buNone/>
              <a:defRPr sz="4000">
                <a:latin typeface="Abril Fatface"/>
                <a:ea typeface="Abril Fatface"/>
                <a:cs typeface="Abril Fatface"/>
                <a:sym typeface="Abril Fatface"/>
              </a:defRPr>
            </a:lvl2pPr>
            <a:lvl3pPr lvl="2" rtl="0">
              <a:spcBef>
                <a:spcPts val="0"/>
              </a:spcBef>
              <a:spcAft>
                <a:spcPts val="0"/>
              </a:spcAft>
              <a:buSzPts val="4000"/>
              <a:buFont typeface="Abril Fatface"/>
              <a:buNone/>
              <a:defRPr sz="4000">
                <a:latin typeface="Abril Fatface"/>
                <a:ea typeface="Abril Fatface"/>
                <a:cs typeface="Abril Fatface"/>
                <a:sym typeface="Abril Fatface"/>
              </a:defRPr>
            </a:lvl3pPr>
            <a:lvl4pPr lvl="3" rtl="0">
              <a:spcBef>
                <a:spcPts val="0"/>
              </a:spcBef>
              <a:spcAft>
                <a:spcPts val="0"/>
              </a:spcAft>
              <a:buSzPts val="4000"/>
              <a:buFont typeface="Abril Fatface"/>
              <a:buNone/>
              <a:defRPr sz="4000">
                <a:latin typeface="Abril Fatface"/>
                <a:ea typeface="Abril Fatface"/>
                <a:cs typeface="Abril Fatface"/>
                <a:sym typeface="Abril Fatface"/>
              </a:defRPr>
            </a:lvl4pPr>
            <a:lvl5pPr lvl="4" rtl="0">
              <a:spcBef>
                <a:spcPts val="0"/>
              </a:spcBef>
              <a:spcAft>
                <a:spcPts val="0"/>
              </a:spcAft>
              <a:buSzPts val="4000"/>
              <a:buFont typeface="Abril Fatface"/>
              <a:buNone/>
              <a:defRPr sz="4000">
                <a:latin typeface="Abril Fatface"/>
                <a:ea typeface="Abril Fatface"/>
                <a:cs typeface="Abril Fatface"/>
                <a:sym typeface="Abril Fatface"/>
              </a:defRPr>
            </a:lvl5pPr>
            <a:lvl6pPr lvl="5" rtl="0">
              <a:spcBef>
                <a:spcPts val="0"/>
              </a:spcBef>
              <a:spcAft>
                <a:spcPts val="0"/>
              </a:spcAft>
              <a:buSzPts val="4000"/>
              <a:buFont typeface="Abril Fatface"/>
              <a:buNone/>
              <a:defRPr sz="4000">
                <a:latin typeface="Abril Fatface"/>
                <a:ea typeface="Abril Fatface"/>
                <a:cs typeface="Abril Fatface"/>
                <a:sym typeface="Abril Fatface"/>
              </a:defRPr>
            </a:lvl6pPr>
            <a:lvl7pPr lvl="6" rtl="0">
              <a:spcBef>
                <a:spcPts val="0"/>
              </a:spcBef>
              <a:spcAft>
                <a:spcPts val="0"/>
              </a:spcAft>
              <a:buSzPts val="4000"/>
              <a:buFont typeface="Abril Fatface"/>
              <a:buNone/>
              <a:defRPr sz="4000">
                <a:latin typeface="Abril Fatface"/>
                <a:ea typeface="Abril Fatface"/>
                <a:cs typeface="Abril Fatface"/>
                <a:sym typeface="Abril Fatface"/>
              </a:defRPr>
            </a:lvl7pPr>
            <a:lvl8pPr lvl="7" rtl="0">
              <a:spcBef>
                <a:spcPts val="0"/>
              </a:spcBef>
              <a:spcAft>
                <a:spcPts val="0"/>
              </a:spcAft>
              <a:buSzPts val="4000"/>
              <a:buFont typeface="Abril Fatface"/>
              <a:buNone/>
              <a:defRPr sz="4000">
                <a:latin typeface="Abril Fatface"/>
                <a:ea typeface="Abril Fatface"/>
                <a:cs typeface="Abril Fatface"/>
                <a:sym typeface="Abril Fatface"/>
              </a:defRPr>
            </a:lvl8pPr>
            <a:lvl9pPr lvl="8" rtl="0">
              <a:spcBef>
                <a:spcPts val="0"/>
              </a:spcBef>
              <a:spcAft>
                <a:spcPts val="0"/>
              </a:spcAft>
              <a:buSzPts val="4000"/>
              <a:buFont typeface="Abril Fatface"/>
              <a:buNone/>
              <a:defRPr sz="4000">
                <a:latin typeface="Abril Fatface"/>
                <a:ea typeface="Abril Fatface"/>
                <a:cs typeface="Abril Fatface"/>
                <a:sym typeface="Abril Fatface"/>
              </a:defRPr>
            </a:lvl9pPr>
          </a:lstStyle>
          <a:p>
            <a:endParaRPr/>
          </a:p>
        </p:txBody>
      </p:sp>
      <p:sp>
        <p:nvSpPr>
          <p:cNvPr id="127" name="Google Shape;127;p6"/>
          <p:cNvSpPr txBox="1">
            <a:spLocks noGrp="1"/>
          </p:cNvSpPr>
          <p:nvPr>
            <p:ph type="body" idx="1"/>
          </p:nvPr>
        </p:nvSpPr>
        <p:spPr>
          <a:xfrm>
            <a:off x="415600" y="2060150"/>
            <a:ext cx="11360700" cy="3977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grpSp>
        <p:nvGrpSpPr>
          <p:cNvPr id="128" name="Google Shape;128;p6"/>
          <p:cNvGrpSpPr/>
          <p:nvPr/>
        </p:nvGrpSpPr>
        <p:grpSpPr>
          <a:xfrm>
            <a:off x="223987" y="5688250"/>
            <a:ext cx="1612367" cy="858303"/>
            <a:chOff x="4935262" y="1546062"/>
            <a:chExt cx="1612367" cy="858303"/>
          </a:xfrm>
        </p:grpSpPr>
        <p:sp>
          <p:nvSpPr>
            <p:cNvPr id="129" name="Google Shape;129;p6"/>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6"/>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6"/>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6"/>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6"/>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6"/>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6"/>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6"/>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6"/>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6"/>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6"/>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6"/>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6"/>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6"/>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6"/>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6"/>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6"/>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6"/>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7" name="Google Shape;157;p6"/>
          <p:cNvSpPr/>
          <p:nvPr/>
        </p:nvSpPr>
        <p:spPr>
          <a:xfrm flipH="1">
            <a:off x="8083774" y="2566725"/>
            <a:ext cx="4084374" cy="4292155"/>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6"/>
          <p:cNvSpPr/>
          <p:nvPr/>
        </p:nvSpPr>
        <p:spPr>
          <a:xfrm>
            <a:off x="8329643" y="3329975"/>
            <a:ext cx="2765640" cy="2765640"/>
          </a:xfrm>
          <a:custGeom>
            <a:avLst/>
            <a:gdLst/>
            <a:ahLst/>
            <a:cxnLst/>
            <a:rect l="l" t="t" r="r" b="b"/>
            <a:pathLst>
              <a:path w="2765640" h="2765640" extrusionOk="0">
                <a:moveTo>
                  <a:pt x="1382820" y="0"/>
                </a:moveTo>
                <a:cubicBezTo>
                  <a:pt x="619122" y="0"/>
                  <a:pt x="0" y="619122"/>
                  <a:pt x="0" y="1382820"/>
                </a:cubicBezTo>
                <a:cubicBezTo>
                  <a:pt x="0" y="2146519"/>
                  <a:pt x="619122" y="2765641"/>
                  <a:pt x="1382820" y="2765641"/>
                </a:cubicBezTo>
                <a:cubicBezTo>
                  <a:pt x="2146519" y="2765641"/>
                  <a:pt x="2765641" y="2146519"/>
                  <a:pt x="2765641" y="1382820"/>
                </a:cubicBezTo>
                <a:cubicBezTo>
                  <a:pt x="2765641" y="619122"/>
                  <a:pt x="2146519" y="0"/>
                  <a:pt x="1382820" y="0"/>
                </a:cubicBezTo>
                <a:close/>
                <a:moveTo>
                  <a:pt x="1382820" y="2408015"/>
                </a:moveTo>
                <a:cubicBezTo>
                  <a:pt x="816627" y="2408015"/>
                  <a:pt x="357626" y="1949014"/>
                  <a:pt x="357626" y="1382820"/>
                </a:cubicBezTo>
                <a:cubicBezTo>
                  <a:pt x="357626" y="816627"/>
                  <a:pt x="816627" y="357626"/>
                  <a:pt x="1382820" y="357626"/>
                </a:cubicBezTo>
                <a:cubicBezTo>
                  <a:pt x="1949014" y="357626"/>
                  <a:pt x="2408015" y="816627"/>
                  <a:pt x="2408015" y="1382820"/>
                </a:cubicBezTo>
                <a:cubicBezTo>
                  <a:pt x="2408015" y="1949014"/>
                  <a:pt x="1949014" y="2408015"/>
                  <a:pt x="1382820" y="24080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9" name="Google Shape;159;p6"/>
          <p:cNvGrpSpPr/>
          <p:nvPr/>
        </p:nvGrpSpPr>
        <p:grpSpPr>
          <a:xfrm>
            <a:off x="10863948" y="143284"/>
            <a:ext cx="1173012" cy="1916875"/>
            <a:chOff x="2150548" y="4826684"/>
            <a:chExt cx="1173012" cy="1916875"/>
          </a:xfrm>
        </p:grpSpPr>
        <p:sp>
          <p:nvSpPr>
            <p:cNvPr id="160" name="Google Shape;160;p6"/>
            <p:cNvSpPr/>
            <p:nvPr/>
          </p:nvSpPr>
          <p:spPr>
            <a:xfrm>
              <a:off x="2160084"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6"/>
            <p:cNvSpPr/>
            <p:nvPr/>
          </p:nvSpPr>
          <p:spPr>
            <a:xfrm>
              <a:off x="2512942"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6"/>
            <p:cNvSpPr/>
            <p:nvPr/>
          </p:nvSpPr>
          <p:spPr>
            <a:xfrm>
              <a:off x="2856263"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6"/>
            <p:cNvSpPr/>
            <p:nvPr/>
          </p:nvSpPr>
          <p:spPr>
            <a:xfrm>
              <a:off x="3218657"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6"/>
            <p:cNvSpPr/>
            <p:nvPr/>
          </p:nvSpPr>
          <p:spPr>
            <a:xfrm>
              <a:off x="2150548"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6"/>
            <p:cNvSpPr/>
            <p:nvPr/>
          </p:nvSpPr>
          <p:spPr>
            <a:xfrm>
              <a:off x="2503405"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6"/>
            <p:cNvSpPr/>
            <p:nvPr/>
          </p:nvSpPr>
          <p:spPr>
            <a:xfrm>
              <a:off x="2846726"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6"/>
            <p:cNvSpPr/>
            <p:nvPr/>
          </p:nvSpPr>
          <p:spPr>
            <a:xfrm>
              <a:off x="3209120"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6"/>
            <p:cNvSpPr/>
            <p:nvPr/>
          </p:nvSpPr>
          <p:spPr>
            <a:xfrm>
              <a:off x="2160084"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6"/>
            <p:cNvSpPr/>
            <p:nvPr/>
          </p:nvSpPr>
          <p:spPr>
            <a:xfrm>
              <a:off x="2512942"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6"/>
            <p:cNvSpPr/>
            <p:nvPr/>
          </p:nvSpPr>
          <p:spPr>
            <a:xfrm>
              <a:off x="2856263"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6"/>
            <p:cNvSpPr/>
            <p:nvPr/>
          </p:nvSpPr>
          <p:spPr>
            <a:xfrm>
              <a:off x="3218657"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6"/>
            <p:cNvSpPr/>
            <p:nvPr/>
          </p:nvSpPr>
          <p:spPr>
            <a:xfrm>
              <a:off x="2150548"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6"/>
            <p:cNvSpPr/>
            <p:nvPr/>
          </p:nvSpPr>
          <p:spPr>
            <a:xfrm>
              <a:off x="2503405"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6"/>
            <p:cNvSpPr/>
            <p:nvPr/>
          </p:nvSpPr>
          <p:spPr>
            <a:xfrm>
              <a:off x="2846726"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6"/>
            <p:cNvSpPr/>
            <p:nvPr/>
          </p:nvSpPr>
          <p:spPr>
            <a:xfrm>
              <a:off x="3209120"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6"/>
            <p:cNvSpPr/>
            <p:nvPr/>
          </p:nvSpPr>
          <p:spPr>
            <a:xfrm>
              <a:off x="2160084"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6"/>
            <p:cNvSpPr/>
            <p:nvPr/>
          </p:nvSpPr>
          <p:spPr>
            <a:xfrm>
              <a:off x="2512942"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6"/>
            <p:cNvSpPr/>
            <p:nvPr/>
          </p:nvSpPr>
          <p:spPr>
            <a:xfrm>
              <a:off x="2856263"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6"/>
            <p:cNvSpPr/>
            <p:nvPr/>
          </p:nvSpPr>
          <p:spPr>
            <a:xfrm>
              <a:off x="3218657"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6"/>
            <p:cNvSpPr/>
            <p:nvPr/>
          </p:nvSpPr>
          <p:spPr>
            <a:xfrm>
              <a:off x="2150548"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6"/>
            <p:cNvSpPr/>
            <p:nvPr/>
          </p:nvSpPr>
          <p:spPr>
            <a:xfrm>
              <a:off x="2503405"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6"/>
            <p:cNvSpPr/>
            <p:nvPr/>
          </p:nvSpPr>
          <p:spPr>
            <a:xfrm>
              <a:off x="2846726"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6"/>
            <p:cNvSpPr/>
            <p:nvPr/>
          </p:nvSpPr>
          <p:spPr>
            <a:xfrm>
              <a:off x="3209120"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4" name="Google Shape;184;p6"/>
          <p:cNvSpPr/>
          <p:nvPr/>
        </p:nvSpPr>
        <p:spPr>
          <a:xfrm flipH="1">
            <a:off x="8089250" y="6329664"/>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6"/>
          <p:cNvSpPr/>
          <p:nvPr/>
        </p:nvSpPr>
        <p:spPr>
          <a:xfrm flipH="1">
            <a:off x="7665727" y="6329664"/>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6"/>
          <p:cNvSpPr/>
          <p:nvPr/>
        </p:nvSpPr>
        <p:spPr>
          <a:xfrm flipH="1">
            <a:off x="7242202" y="6329664"/>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87"/>
        <p:cNvGrpSpPr/>
        <p:nvPr/>
      </p:nvGrpSpPr>
      <p:grpSpPr>
        <a:xfrm>
          <a:off x="0" y="0"/>
          <a:ext cx="0" cy="0"/>
          <a:chOff x="0" y="0"/>
          <a:chExt cx="0" cy="0"/>
        </a:xfrm>
      </p:grpSpPr>
      <p:sp>
        <p:nvSpPr>
          <p:cNvPr id="188" name="Google Shape;188;p7"/>
          <p:cNvSpPr/>
          <p:nvPr/>
        </p:nvSpPr>
        <p:spPr>
          <a:xfrm>
            <a:off x="10196511" y="4772463"/>
            <a:ext cx="2071800" cy="2025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1266625" y="974250"/>
            <a:ext cx="6465900" cy="6321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6" y="1255800"/>
            <a:ext cx="5331010" cy="5602210"/>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1" name="Google Shape;191;p7"/>
          <p:cNvGrpSpPr/>
          <p:nvPr/>
        </p:nvGrpSpPr>
        <p:grpSpPr>
          <a:xfrm>
            <a:off x="2150548" y="4826684"/>
            <a:ext cx="1173012" cy="1916875"/>
            <a:chOff x="2150548" y="4826684"/>
            <a:chExt cx="1173012" cy="1916875"/>
          </a:xfrm>
        </p:grpSpPr>
        <p:sp>
          <p:nvSpPr>
            <p:cNvPr id="192" name="Google Shape;192;p7"/>
            <p:cNvSpPr/>
            <p:nvPr/>
          </p:nvSpPr>
          <p:spPr>
            <a:xfrm>
              <a:off x="2160084"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7"/>
            <p:cNvSpPr/>
            <p:nvPr/>
          </p:nvSpPr>
          <p:spPr>
            <a:xfrm>
              <a:off x="2512942"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7"/>
            <p:cNvSpPr/>
            <p:nvPr/>
          </p:nvSpPr>
          <p:spPr>
            <a:xfrm>
              <a:off x="2856263"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7"/>
            <p:cNvSpPr/>
            <p:nvPr/>
          </p:nvSpPr>
          <p:spPr>
            <a:xfrm>
              <a:off x="3218657"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7"/>
            <p:cNvSpPr/>
            <p:nvPr/>
          </p:nvSpPr>
          <p:spPr>
            <a:xfrm>
              <a:off x="2150548"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7"/>
            <p:cNvSpPr/>
            <p:nvPr/>
          </p:nvSpPr>
          <p:spPr>
            <a:xfrm>
              <a:off x="2503405"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7"/>
            <p:cNvSpPr/>
            <p:nvPr/>
          </p:nvSpPr>
          <p:spPr>
            <a:xfrm>
              <a:off x="2846726"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7"/>
            <p:cNvSpPr/>
            <p:nvPr/>
          </p:nvSpPr>
          <p:spPr>
            <a:xfrm>
              <a:off x="3209120"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7"/>
            <p:cNvSpPr/>
            <p:nvPr/>
          </p:nvSpPr>
          <p:spPr>
            <a:xfrm>
              <a:off x="2160084"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7"/>
            <p:cNvSpPr/>
            <p:nvPr/>
          </p:nvSpPr>
          <p:spPr>
            <a:xfrm>
              <a:off x="2512942"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7"/>
            <p:cNvSpPr/>
            <p:nvPr/>
          </p:nvSpPr>
          <p:spPr>
            <a:xfrm>
              <a:off x="2856263"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7"/>
            <p:cNvSpPr/>
            <p:nvPr/>
          </p:nvSpPr>
          <p:spPr>
            <a:xfrm>
              <a:off x="3218657"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7"/>
            <p:cNvSpPr/>
            <p:nvPr/>
          </p:nvSpPr>
          <p:spPr>
            <a:xfrm>
              <a:off x="2150548"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7"/>
            <p:cNvSpPr/>
            <p:nvPr/>
          </p:nvSpPr>
          <p:spPr>
            <a:xfrm>
              <a:off x="2503405"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7"/>
            <p:cNvSpPr/>
            <p:nvPr/>
          </p:nvSpPr>
          <p:spPr>
            <a:xfrm>
              <a:off x="2846726"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7"/>
            <p:cNvSpPr/>
            <p:nvPr/>
          </p:nvSpPr>
          <p:spPr>
            <a:xfrm>
              <a:off x="3209120"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7"/>
            <p:cNvSpPr/>
            <p:nvPr/>
          </p:nvSpPr>
          <p:spPr>
            <a:xfrm>
              <a:off x="2160084"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7"/>
            <p:cNvSpPr/>
            <p:nvPr/>
          </p:nvSpPr>
          <p:spPr>
            <a:xfrm>
              <a:off x="2512942"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7"/>
            <p:cNvSpPr/>
            <p:nvPr/>
          </p:nvSpPr>
          <p:spPr>
            <a:xfrm>
              <a:off x="2856263"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7"/>
            <p:cNvSpPr/>
            <p:nvPr/>
          </p:nvSpPr>
          <p:spPr>
            <a:xfrm>
              <a:off x="3218657"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7"/>
            <p:cNvSpPr/>
            <p:nvPr/>
          </p:nvSpPr>
          <p:spPr>
            <a:xfrm>
              <a:off x="2150548"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7"/>
            <p:cNvSpPr/>
            <p:nvPr/>
          </p:nvSpPr>
          <p:spPr>
            <a:xfrm>
              <a:off x="2503405"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7"/>
            <p:cNvSpPr/>
            <p:nvPr/>
          </p:nvSpPr>
          <p:spPr>
            <a:xfrm>
              <a:off x="2846726"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7"/>
            <p:cNvSpPr/>
            <p:nvPr/>
          </p:nvSpPr>
          <p:spPr>
            <a:xfrm>
              <a:off x="3209120"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7"/>
          <p:cNvGrpSpPr/>
          <p:nvPr/>
        </p:nvGrpSpPr>
        <p:grpSpPr>
          <a:xfrm>
            <a:off x="3800012" y="2571987"/>
            <a:ext cx="1612367" cy="858303"/>
            <a:chOff x="4935262" y="1546062"/>
            <a:chExt cx="1612367" cy="858303"/>
          </a:xfrm>
        </p:grpSpPr>
        <p:sp>
          <p:nvSpPr>
            <p:cNvPr id="217" name="Google Shape;217;p7"/>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7"/>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7"/>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7"/>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7"/>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7"/>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7"/>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7"/>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7"/>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7"/>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7"/>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7"/>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7"/>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7"/>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7"/>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7"/>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7"/>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7"/>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7"/>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7"/>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7"/>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7"/>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7"/>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7"/>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7"/>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7"/>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7"/>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7"/>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5" name="Google Shape;245;p7"/>
          <p:cNvSpPr txBox="1">
            <a:spLocks noGrp="1"/>
          </p:cNvSpPr>
          <p:nvPr>
            <p:ph type="title"/>
          </p:nvPr>
        </p:nvSpPr>
        <p:spPr>
          <a:xfrm>
            <a:off x="481867" y="1955600"/>
            <a:ext cx="3653700" cy="4678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15000"/>
              <a:buNone/>
              <a:defRPr sz="15000"/>
            </a:lvl1pPr>
            <a:lvl2pPr lvl="1" algn="r" rtl="0">
              <a:spcBef>
                <a:spcPts val="0"/>
              </a:spcBef>
              <a:spcAft>
                <a:spcPts val="0"/>
              </a:spcAft>
              <a:buSzPts val="15000"/>
              <a:buNone/>
              <a:defRPr sz="15000"/>
            </a:lvl2pPr>
            <a:lvl3pPr lvl="2" algn="r" rtl="0">
              <a:spcBef>
                <a:spcPts val="0"/>
              </a:spcBef>
              <a:spcAft>
                <a:spcPts val="0"/>
              </a:spcAft>
              <a:buSzPts val="15000"/>
              <a:buNone/>
              <a:defRPr sz="15000"/>
            </a:lvl3pPr>
            <a:lvl4pPr lvl="3" algn="r" rtl="0">
              <a:spcBef>
                <a:spcPts val="0"/>
              </a:spcBef>
              <a:spcAft>
                <a:spcPts val="0"/>
              </a:spcAft>
              <a:buSzPts val="15000"/>
              <a:buNone/>
              <a:defRPr sz="15000"/>
            </a:lvl4pPr>
            <a:lvl5pPr lvl="4" algn="r" rtl="0">
              <a:spcBef>
                <a:spcPts val="0"/>
              </a:spcBef>
              <a:spcAft>
                <a:spcPts val="0"/>
              </a:spcAft>
              <a:buSzPts val="15000"/>
              <a:buNone/>
              <a:defRPr sz="15000"/>
            </a:lvl5pPr>
            <a:lvl6pPr lvl="5" algn="r" rtl="0">
              <a:spcBef>
                <a:spcPts val="0"/>
              </a:spcBef>
              <a:spcAft>
                <a:spcPts val="0"/>
              </a:spcAft>
              <a:buSzPts val="15000"/>
              <a:buNone/>
              <a:defRPr sz="15000"/>
            </a:lvl6pPr>
            <a:lvl7pPr lvl="6" algn="r" rtl="0">
              <a:spcBef>
                <a:spcPts val="0"/>
              </a:spcBef>
              <a:spcAft>
                <a:spcPts val="0"/>
              </a:spcAft>
              <a:buSzPts val="15000"/>
              <a:buNone/>
              <a:defRPr sz="15000"/>
            </a:lvl7pPr>
            <a:lvl8pPr lvl="7" algn="r" rtl="0">
              <a:spcBef>
                <a:spcPts val="0"/>
              </a:spcBef>
              <a:spcAft>
                <a:spcPts val="0"/>
              </a:spcAft>
              <a:buSzPts val="15000"/>
              <a:buNone/>
              <a:defRPr sz="15000"/>
            </a:lvl8pPr>
            <a:lvl9pPr lvl="8" algn="r" rtl="0">
              <a:spcBef>
                <a:spcPts val="0"/>
              </a:spcBef>
              <a:spcAft>
                <a:spcPts val="0"/>
              </a:spcAft>
              <a:buSzPts val="15000"/>
              <a:buNone/>
              <a:defRPr sz="15000"/>
            </a:lvl9pPr>
          </a:lstStyle>
          <a:p>
            <a:endParaRPr/>
          </a:p>
        </p:txBody>
      </p:sp>
      <p:sp>
        <p:nvSpPr>
          <p:cNvPr id="246" name="Google Shape;246;p7"/>
          <p:cNvSpPr txBox="1">
            <a:spLocks noGrp="1"/>
          </p:cNvSpPr>
          <p:nvPr>
            <p:ph type="body" idx="1"/>
          </p:nvPr>
        </p:nvSpPr>
        <p:spPr>
          <a:xfrm>
            <a:off x="5735450" y="2965625"/>
            <a:ext cx="604110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7" name="Google Shape;247;p7"/>
          <p:cNvSpPr txBox="1">
            <a:spLocks noGrp="1"/>
          </p:cNvSpPr>
          <p:nvPr>
            <p:ph type="title" idx="2"/>
          </p:nvPr>
        </p:nvSpPr>
        <p:spPr>
          <a:xfrm>
            <a:off x="5735450" y="2041175"/>
            <a:ext cx="60411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8" name="Google Shape;248;p7"/>
          <p:cNvSpPr/>
          <p:nvPr/>
        </p:nvSpPr>
        <p:spPr>
          <a:xfrm flipH="1">
            <a:off x="10272836" y="4826674"/>
            <a:ext cx="1919164" cy="2016796"/>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7"/>
          <p:cNvSpPr/>
          <p:nvPr/>
        </p:nvSpPr>
        <p:spPr>
          <a:xfrm rot="10800000">
            <a:off x="8258488" y="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7"/>
          <p:cNvSpPr/>
          <p:nvPr/>
        </p:nvSpPr>
        <p:spPr>
          <a:xfrm>
            <a:off x="223977" y="267639"/>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7"/>
          <p:cNvSpPr/>
          <p:nvPr/>
        </p:nvSpPr>
        <p:spPr>
          <a:xfrm>
            <a:off x="647501" y="267639"/>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7"/>
          <p:cNvSpPr/>
          <p:nvPr/>
        </p:nvSpPr>
        <p:spPr>
          <a:xfrm>
            <a:off x="1071025" y="267639"/>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54"/>
        <p:cNvGrpSpPr/>
        <p:nvPr/>
      </p:nvGrpSpPr>
      <p:grpSpPr>
        <a:xfrm>
          <a:off x="0" y="0"/>
          <a:ext cx="0" cy="0"/>
          <a:chOff x="0" y="0"/>
          <a:chExt cx="0" cy="0"/>
        </a:xfrm>
      </p:grpSpPr>
      <p:sp>
        <p:nvSpPr>
          <p:cNvPr id="255" name="Google Shape;255;p8"/>
          <p:cNvSpPr/>
          <p:nvPr/>
        </p:nvSpPr>
        <p:spPr>
          <a:xfrm flipH="1">
            <a:off x="4945350" y="-878100"/>
            <a:ext cx="8541000" cy="835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flipH="1">
            <a:off x="5140911" y="-506195"/>
            <a:ext cx="7053336" cy="7412155"/>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8"/>
          <p:cNvSpPr txBox="1">
            <a:spLocks noGrp="1"/>
          </p:cNvSpPr>
          <p:nvPr>
            <p:ph type="subTitle" idx="1"/>
          </p:nvPr>
        </p:nvSpPr>
        <p:spPr>
          <a:xfrm>
            <a:off x="448867" y="24813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8" name="Google Shape;258;p8"/>
          <p:cNvSpPr txBox="1">
            <a:spLocks noGrp="1"/>
          </p:cNvSpPr>
          <p:nvPr>
            <p:ph type="subTitle" idx="2"/>
          </p:nvPr>
        </p:nvSpPr>
        <p:spPr>
          <a:xfrm>
            <a:off x="6706067" y="2481367"/>
            <a:ext cx="39897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9" name="Google Shape;259;p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0" name="Google Shape;260;p8"/>
          <p:cNvSpPr txBox="1">
            <a:spLocks noGrp="1"/>
          </p:cNvSpPr>
          <p:nvPr>
            <p:ph type="body" idx="3"/>
          </p:nvPr>
        </p:nvSpPr>
        <p:spPr>
          <a:xfrm>
            <a:off x="448875" y="3406650"/>
            <a:ext cx="44103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61" name="Google Shape;261;p8"/>
          <p:cNvSpPr txBox="1">
            <a:spLocks noGrp="1"/>
          </p:cNvSpPr>
          <p:nvPr>
            <p:ph type="body" idx="4"/>
          </p:nvPr>
        </p:nvSpPr>
        <p:spPr>
          <a:xfrm>
            <a:off x="6706073" y="3406650"/>
            <a:ext cx="44106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62" name="Google Shape;262;p8"/>
          <p:cNvSpPr/>
          <p:nvPr/>
        </p:nvSpPr>
        <p:spPr>
          <a:xfrm flipH="1">
            <a:off x="237438" y="6220758"/>
            <a:ext cx="1276200" cy="637241"/>
          </a:xfrm>
          <a:custGeom>
            <a:avLst/>
            <a:gdLst/>
            <a:ahLst/>
            <a:cxnLst/>
            <a:rect l="l" t="t" r="r" b="b"/>
            <a:pathLst>
              <a:path w="1276200" h="637241" extrusionOk="0">
                <a:moveTo>
                  <a:pt x="638100" y="0"/>
                </a:moveTo>
                <a:cubicBezTo>
                  <a:pt x="286005" y="0"/>
                  <a:pt x="477" y="285243"/>
                  <a:pt x="0" y="637242"/>
                </a:cubicBezTo>
                <a:lnTo>
                  <a:pt x="165080" y="637242"/>
                </a:lnTo>
                <a:cubicBezTo>
                  <a:pt x="165557" y="376414"/>
                  <a:pt x="377176" y="165080"/>
                  <a:pt x="638100" y="165080"/>
                </a:cubicBezTo>
                <a:cubicBezTo>
                  <a:pt x="899120" y="165080"/>
                  <a:pt x="1110739" y="376414"/>
                  <a:pt x="1111216" y="637242"/>
                </a:cubicBezTo>
                <a:lnTo>
                  <a:pt x="1276200" y="637242"/>
                </a:lnTo>
                <a:cubicBezTo>
                  <a:pt x="1275723" y="285243"/>
                  <a:pt x="990195" y="0"/>
                  <a:pt x="638100" y="0"/>
                </a:cubicBezTo>
                <a:close/>
              </a:path>
            </a:pathLst>
          </a:custGeom>
          <a:solidFill>
            <a:srgbClr val="FCB6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8"/>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8"/>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8"/>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66"/>
        <p:cNvGrpSpPr/>
        <p:nvPr/>
      </p:nvGrpSpPr>
      <p:grpSpPr>
        <a:xfrm>
          <a:off x="0" y="0"/>
          <a:ext cx="0" cy="0"/>
          <a:chOff x="0" y="0"/>
          <a:chExt cx="0" cy="0"/>
        </a:xfrm>
      </p:grpSpPr>
      <p:sp>
        <p:nvSpPr>
          <p:cNvPr id="267" name="Google Shape;267;p9"/>
          <p:cNvSpPr/>
          <p:nvPr/>
        </p:nvSpPr>
        <p:spPr>
          <a:xfrm>
            <a:off x="0" y="-17954"/>
            <a:ext cx="6399119" cy="6875954"/>
          </a:xfrm>
          <a:custGeom>
            <a:avLst/>
            <a:gdLst/>
            <a:ahLst/>
            <a:cxnLst/>
            <a:rect l="l" t="t" r="r" b="b"/>
            <a:pathLst>
              <a:path w="6399119" h="6875954" extrusionOk="0">
                <a:moveTo>
                  <a:pt x="6399120" y="3447514"/>
                </a:moveTo>
                <a:cubicBezTo>
                  <a:pt x="6399120" y="5013629"/>
                  <a:pt x="5417222" y="6350483"/>
                  <a:pt x="4035547" y="6875955"/>
                </a:cubicBezTo>
                <a:lnTo>
                  <a:pt x="0" y="6875955"/>
                </a:lnTo>
                <a:lnTo>
                  <a:pt x="0" y="0"/>
                </a:lnTo>
                <a:lnTo>
                  <a:pt x="3984239" y="0"/>
                </a:lnTo>
                <a:cubicBezTo>
                  <a:pt x="5392904" y="511644"/>
                  <a:pt x="6399120" y="1862134"/>
                  <a:pt x="6399120" y="34475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9"/>
          <p:cNvSpPr/>
          <p:nvPr/>
        </p:nvSpPr>
        <p:spPr>
          <a:xfrm>
            <a:off x="23865" y="-37028"/>
            <a:ext cx="6561243" cy="6895028"/>
          </a:xfrm>
          <a:custGeom>
            <a:avLst/>
            <a:gdLst/>
            <a:ahLst/>
            <a:cxnLst/>
            <a:rect l="l" t="t" r="r" b="b"/>
            <a:pathLst>
              <a:path w="6561243" h="6895028" extrusionOk="0">
                <a:moveTo>
                  <a:pt x="6260743" y="2335631"/>
                </a:moveTo>
                <a:cubicBezTo>
                  <a:pt x="6068101" y="1880254"/>
                  <a:pt x="5792396" y="1471321"/>
                  <a:pt x="5441159" y="1120084"/>
                </a:cubicBezTo>
                <a:cubicBezTo>
                  <a:pt x="5089923" y="768848"/>
                  <a:pt x="4680990" y="493142"/>
                  <a:pt x="4225613" y="300501"/>
                </a:cubicBezTo>
                <a:cubicBezTo>
                  <a:pt x="3754119" y="101089"/>
                  <a:pt x="3253252" y="0"/>
                  <a:pt x="2737031" y="0"/>
                </a:cubicBezTo>
                <a:cubicBezTo>
                  <a:pt x="2220809" y="0"/>
                  <a:pt x="1719942" y="101089"/>
                  <a:pt x="1248448" y="300501"/>
                </a:cubicBezTo>
                <a:cubicBezTo>
                  <a:pt x="793071" y="493142"/>
                  <a:pt x="384138" y="768848"/>
                  <a:pt x="32902" y="1120084"/>
                </a:cubicBezTo>
                <a:cubicBezTo>
                  <a:pt x="21839" y="1131147"/>
                  <a:pt x="10872" y="1142210"/>
                  <a:pt x="0" y="1153368"/>
                </a:cubicBezTo>
                <a:lnTo>
                  <a:pt x="0" y="1210874"/>
                </a:lnTo>
                <a:cubicBezTo>
                  <a:pt x="689884" y="488660"/>
                  <a:pt x="1661769" y="38147"/>
                  <a:pt x="2737031" y="38147"/>
                </a:cubicBezTo>
                <a:cubicBezTo>
                  <a:pt x="4824708" y="38147"/>
                  <a:pt x="6523097" y="1736536"/>
                  <a:pt x="6523097" y="3824213"/>
                </a:cubicBezTo>
                <a:cubicBezTo>
                  <a:pt x="6523097" y="5086681"/>
                  <a:pt x="5901972" y="6206861"/>
                  <a:pt x="4949257" y="6895028"/>
                </a:cubicBezTo>
                <a:lnTo>
                  <a:pt x="5017159" y="6895028"/>
                </a:lnTo>
                <a:cubicBezTo>
                  <a:pt x="5166407" y="6783926"/>
                  <a:pt x="5307932" y="6661570"/>
                  <a:pt x="5441159" y="6528342"/>
                </a:cubicBezTo>
                <a:cubicBezTo>
                  <a:pt x="5792396" y="6177106"/>
                  <a:pt x="6068101" y="5768173"/>
                  <a:pt x="6260743" y="5312796"/>
                </a:cubicBezTo>
                <a:cubicBezTo>
                  <a:pt x="6460155" y="4841302"/>
                  <a:pt x="6561244" y="4340435"/>
                  <a:pt x="6561244" y="3824213"/>
                </a:cubicBezTo>
                <a:cubicBezTo>
                  <a:pt x="6561244" y="3307992"/>
                  <a:pt x="6460155" y="2807125"/>
                  <a:pt x="6260743" y="2335631"/>
                </a:cubicBezTo>
                <a:close/>
                <a:moveTo>
                  <a:pt x="0" y="6437553"/>
                </a:moveTo>
                <a:lnTo>
                  <a:pt x="0" y="6495059"/>
                </a:lnTo>
                <a:cubicBezTo>
                  <a:pt x="10872" y="6506217"/>
                  <a:pt x="21839" y="6517280"/>
                  <a:pt x="32902" y="6528342"/>
                </a:cubicBezTo>
                <a:cubicBezTo>
                  <a:pt x="166129" y="6661570"/>
                  <a:pt x="307654" y="6783926"/>
                  <a:pt x="456903" y="6895028"/>
                </a:cubicBezTo>
                <a:lnTo>
                  <a:pt x="524804" y="6895028"/>
                </a:lnTo>
                <a:cubicBezTo>
                  <a:pt x="336073" y="6758749"/>
                  <a:pt x="160407" y="6605494"/>
                  <a:pt x="0" y="643755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9"/>
          <p:cNvSpPr txBox="1">
            <a:spLocks noGrp="1"/>
          </p:cNvSpPr>
          <p:nvPr>
            <p:ph type="subTitle" idx="1"/>
          </p:nvPr>
        </p:nvSpPr>
        <p:spPr>
          <a:xfrm>
            <a:off x="415600" y="2024175"/>
            <a:ext cx="4768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70" name="Google Shape;270;p9"/>
          <p:cNvSpPr txBox="1">
            <a:spLocks noGrp="1"/>
          </p:cNvSpPr>
          <p:nvPr>
            <p:ph type="title"/>
          </p:nvPr>
        </p:nvSpPr>
        <p:spPr>
          <a:xfrm>
            <a:off x="4156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1" name="Google Shape;271;p9"/>
          <p:cNvSpPr txBox="1">
            <a:spLocks noGrp="1"/>
          </p:cNvSpPr>
          <p:nvPr>
            <p:ph type="body" idx="2"/>
          </p:nvPr>
        </p:nvSpPr>
        <p:spPr>
          <a:xfrm>
            <a:off x="415600"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72" name="Google Shape;272;p9"/>
          <p:cNvSpPr/>
          <p:nvPr/>
        </p:nvSpPr>
        <p:spPr>
          <a:xfrm>
            <a:off x="9342243" y="3019775"/>
            <a:ext cx="2765640" cy="2765640"/>
          </a:xfrm>
          <a:custGeom>
            <a:avLst/>
            <a:gdLst/>
            <a:ahLst/>
            <a:cxnLst/>
            <a:rect l="l" t="t" r="r" b="b"/>
            <a:pathLst>
              <a:path w="2765640" h="2765640" extrusionOk="0">
                <a:moveTo>
                  <a:pt x="1382820" y="0"/>
                </a:moveTo>
                <a:cubicBezTo>
                  <a:pt x="619122" y="0"/>
                  <a:pt x="0" y="619122"/>
                  <a:pt x="0" y="1382820"/>
                </a:cubicBezTo>
                <a:cubicBezTo>
                  <a:pt x="0" y="2146519"/>
                  <a:pt x="619122" y="2765641"/>
                  <a:pt x="1382820" y="2765641"/>
                </a:cubicBezTo>
                <a:cubicBezTo>
                  <a:pt x="2146519" y="2765641"/>
                  <a:pt x="2765641" y="2146519"/>
                  <a:pt x="2765641" y="1382820"/>
                </a:cubicBezTo>
                <a:cubicBezTo>
                  <a:pt x="2765641" y="619122"/>
                  <a:pt x="2146519" y="0"/>
                  <a:pt x="1382820" y="0"/>
                </a:cubicBezTo>
                <a:close/>
                <a:moveTo>
                  <a:pt x="1382820" y="2408015"/>
                </a:moveTo>
                <a:cubicBezTo>
                  <a:pt x="816627" y="2408015"/>
                  <a:pt x="357626" y="1949014"/>
                  <a:pt x="357626" y="1382820"/>
                </a:cubicBezTo>
                <a:cubicBezTo>
                  <a:pt x="357626" y="816627"/>
                  <a:pt x="816627" y="357626"/>
                  <a:pt x="1382820" y="357626"/>
                </a:cubicBezTo>
                <a:cubicBezTo>
                  <a:pt x="1949014" y="357626"/>
                  <a:pt x="2408015" y="816627"/>
                  <a:pt x="2408015" y="1382820"/>
                </a:cubicBezTo>
                <a:cubicBezTo>
                  <a:pt x="2408015" y="1949014"/>
                  <a:pt x="1949014" y="2408015"/>
                  <a:pt x="1382820" y="24080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 name="Google Shape;273;p9"/>
          <p:cNvGrpSpPr/>
          <p:nvPr/>
        </p:nvGrpSpPr>
        <p:grpSpPr>
          <a:xfrm>
            <a:off x="4384737" y="5683237"/>
            <a:ext cx="1612367" cy="858303"/>
            <a:chOff x="4935262" y="1546062"/>
            <a:chExt cx="1612367" cy="858303"/>
          </a:xfrm>
        </p:grpSpPr>
        <p:sp>
          <p:nvSpPr>
            <p:cNvPr id="274" name="Google Shape;274;p9"/>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9"/>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9"/>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9"/>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9"/>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9"/>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9"/>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9"/>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9"/>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9"/>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9"/>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9"/>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9"/>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9"/>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9"/>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9"/>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9"/>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9"/>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9"/>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9"/>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9"/>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9"/>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9"/>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9"/>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9"/>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9"/>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9"/>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9"/>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2" name="Google Shape;302;p9"/>
          <p:cNvSpPr/>
          <p:nvPr/>
        </p:nvSpPr>
        <p:spPr>
          <a:xfrm>
            <a:off x="11114359" y="8"/>
            <a:ext cx="1077646" cy="1125329"/>
          </a:xfrm>
          <a:custGeom>
            <a:avLst/>
            <a:gdLst/>
            <a:ahLst/>
            <a:cxnLst/>
            <a:rect l="l" t="t" r="r" b="b"/>
            <a:pathLst>
              <a:path w="1077646" h="1125329" extrusionOk="0">
                <a:moveTo>
                  <a:pt x="0" y="0"/>
                </a:moveTo>
                <a:lnTo>
                  <a:pt x="1077646" y="0"/>
                </a:lnTo>
                <a:lnTo>
                  <a:pt x="1077646" y="1125330"/>
                </a:lnTo>
                <a:lnTo>
                  <a:pt x="0" y="112533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9"/>
          <p:cNvSpPr/>
          <p:nvPr/>
        </p:nvSpPr>
        <p:spPr>
          <a:xfrm>
            <a:off x="9781302" y="75340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9"/>
          <p:cNvSpPr/>
          <p:nvPr/>
        </p:nvSpPr>
        <p:spPr>
          <a:xfrm>
            <a:off x="10204826" y="75340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9"/>
          <p:cNvSpPr/>
          <p:nvPr/>
        </p:nvSpPr>
        <p:spPr>
          <a:xfrm>
            <a:off x="10628350" y="75340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9"/>
          <p:cNvSpPr txBox="1"/>
          <p:nvPr/>
        </p:nvSpPr>
        <p:spPr>
          <a:xfrm rot="5400000">
            <a:off x="-679350" y="57413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307"/>
        <p:cNvGrpSpPr/>
        <p:nvPr/>
      </p:nvGrpSpPr>
      <p:grpSpPr>
        <a:xfrm>
          <a:off x="0" y="0"/>
          <a:ext cx="0" cy="0"/>
          <a:chOff x="0" y="0"/>
          <a:chExt cx="0" cy="0"/>
        </a:xfrm>
      </p:grpSpPr>
      <p:sp>
        <p:nvSpPr>
          <p:cNvPr id="308" name="Google Shape;308;p10"/>
          <p:cNvSpPr/>
          <p:nvPr/>
        </p:nvSpPr>
        <p:spPr>
          <a:xfrm>
            <a:off x="5" y="2284475"/>
            <a:ext cx="12192373" cy="2517686"/>
          </a:xfrm>
          <a:custGeom>
            <a:avLst/>
            <a:gdLst/>
            <a:ahLst/>
            <a:cxnLst/>
            <a:rect l="l" t="t" r="r" b="b"/>
            <a:pathLst>
              <a:path w="6599390" h="2517686" extrusionOk="0">
                <a:moveTo>
                  <a:pt x="0" y="0"/>
                </a:moveTo>
                <a:lnTo>
                  <a:pt x="6599391" y="0"/>
                </a:lnTo>
                <a:lnTo>
                  <a:pt x="6599391" y="2517687"/>
                </a:lnTo>
                <a:lnTo>
                  <a:pt x="0" y="25176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0"/>
          <p:cNvSpPr/>
          <p:nvPr/>
        </p:nvSpPr>
        <p:spPr>
          <a:xfrm flipH="1">
            <a:off x="1588125" y="-721175"/>
            <a:ext cx="8541000" cy="835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0"/>
          <p:cNvSpPr/>
          <p:nvPr/>
        </p:nvSpPr>
        <p:spPr>
          <a:xfrm flipH="1">
            <a:off x="1911550" y="-721175"/>
            <a:ext cx="8541000" cy="83502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txBox="1">
            <a:spLocks noGrp="1"/>
          </p:cNvSpPr>
          <p:nvPr>
            <p:ph type="title"/>
          </p:nvPr>
        </p:nvSpPr>
        <p:spPr>
          <a:xfrm>
            <a:off x="2279675" y="1873525"/>
            <a:ext cx="77340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312" name="Google Shape;312;p10"/>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313" name="Google Shape;313;p10"/>
          <p:cNvGrpSpPr/>
          <p:nvPr/>
        </p:nvGrpSpPr>
        <p:grpSpPr>
          <a:xfrm>
            <a:off x="2064562" y="5779062"/>
            <a:ext cx="1612367" cy="858303"/>
            <a:chOff x="4935262" y="1546062"/>
            <a:chExt cx="1612367" cy="858303"/>
          </a:xfrm>
        </p:grpSpPr>
        <p:sp>
          <p:nvSpPr>
            <p:cNvPr id="314" name="Google Shape;314;p10"/>
            <p:cNvSpPr/>
            <p:nvPr/>
          </p:nvSpPr>
          <p:spPr>
            <a:xfrm>
              <a:off x="6261148"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0"/>
            <p:cNvSpPr/>
            <p:nvPr/>
          </p:nvSpPr>
          <p:spPr>
            <a:xfrm>
              <a:off x="6261148"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0"/>
            <p:cNvSpPr/>
            <p:nvPr/>
          </p:nvSpPr>
          <p:spPr>
            <a:xfrm>
              <a:off x="6261148"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0"/>
            <p:cNvSpPr/>
            <p:nvPr/>
          </p:nvSpPr>
          <p:spPr>
            <a:xfrm>
              <a:off x="6261148"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0"/>
            <p:cNvSpPr/>
            <p:nvPr/>
          </p:nvSpPr>
          <p:spPr>
            <a:xfrm>
              <a:off x="647095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0"/>
            <p:cNvSpPr/>
            <p:nvPr/>
          </p:nvSpPr>
          <p:spPr>
            <a:xfrm>
              <a:off x="647095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0"/>
            <p:cNvSpPr/>
            <p:nvPr/>
          </p:nvSpPr>
          <p:spPr>
            <a:xfrm>
              <a:off x="647095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0"/>
            <p:cNvSpPr/>
            <p:nvPr/>
          </p:nvSpPr>
          <p:spPr>
            <a:xfrm>
              <a:off x="647095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0"/>
            <p:cNvSpPr/>
            <p:nvPr/>
          </p:nvSpPr>
          <p:spPr>
            <a:xfrm>
              <a:off x="6002990"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0"/>
            <p:cNvSpPr/>
            <p:nvPr/>
          </p:nvSpPr>
          <p:spPr>
            <a:xfrm>
              <a:off x="6002990"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0"/>
            <p:cNvSpPr/>
            <p:nvPr/>
          </p:nvSpPr>
          <p:spPr>
            <a:xfrm>
              <a:off x="6002990"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0"/>
            <p:cNvSpPr/>
            <p:nvPr/>
          </p:nvSpPr>
          <p:spPr>
            <a:xfrm>
              <a:off x="6002990"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0"/>
            <p:cNvSpPr/>
            <p:nvPr/>
          </p:nvSpPr>
          <p:spPr>
            <a:xfrm>
              <a:off x="5744736"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0"/>
            <p:cNvSpPr/>
            <p:nvPr/>
          </p:nvSpPr>
          <p:spPr>
            <a:xfrm>
              <a:off x="5744736"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0"/>
            <p:cNvSpPr/>
            <p:nvPr/>
          </p:nvSpPr>
          <p:spPr>
            <a:xfrm>
              <a:off x="5744736"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0"/>
            <p:cNvSpPr/>
            <p:nvPr/>
          </p:nvSpPr>
          <p:spPr>
            <a:xfrm>
              <a:off x="5744736"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1" y="59511"/>
                    <a:pt x="-1" y="38337"/>
                  </a:cubicBezTo>
                  <a:cubicBezTo>
                    <a:pt x="-1"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330;p10"/>
            <p:cNvSpPr/>
            <p:nvPr/>
          </p:nvSpPr>
          <p:spPr>
            <a:xfrm>
              <a:off x="5486578"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331;p10"/>
            <p:cNvSpPr/>
            <p:nvPr/>
          </p:nvSpPr>
          <p:spPr>
            <a:xfrm>
              <a:off x="5486578"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0"/>
            <p:cNvSpPr/>
            <p:nvPr/>
          </p:nvSpPr>
          <p:spPr>
            <a:xfrm>
              <a:off x="5486578"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0"/>
            <p:cNvSpPr/>
            <p:nvPr/>
          </p:nvSpPr>
          <p:spPr>
            <a:xfrm>
              <a:off x="5486578"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0"/>
            <p:cNvSpPr/>
            <p:nvPr/>
          </p:nvSpPr>
          <p:spPr>
            <a:xfrm>
              <a:off x="5193515" y="1553119"/>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0"/>
            <p:cNvSpPr/>
            <p:nvPr/>
          </p:nvSpPr>
          <p:spPr>
            <a:xfrm>
              <a:off x="5193515" y="1811278"/>
              <a:ext cx="76674" cy="76675"/>
            </a:xfrm>
            <a:custGeom>
              <a:avLst/>
              <a:gdLst/>
              <a:ahLst/>
              <a:cxnLst/>
              <a:rect l="l" t="t" r="r" b="b"/>
              <a:pathLst>
                <a:path w="76674" h="76675" extrusionOk="0">
                  <a:moveTo>
                    <a:pt x="76675" y="38338"/>
                  </a:moveTo>
                  <a:cubicBezTo>
                    <a:pt x="76675" y="59511"/>
                    <a:pt x="59511" y="76675"/>
                    <a:pt x="38337" y="76675"/>
                  </a:cubicBezTo>
                  <a:cubicBezTo>
                    <a:pt x="17164" y="76675"/>
                    <a:pt x="0" y="59511"/>
                    <a:pt x="0" y="38338"/>
                  </a:cubicBezTo>
                  <a:cubicBezTo>
                    <a:pt x="0"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0"/>
            <p:cNvSpPr/>
            <p:nvPr/>
          </p:nvSpPr>
          <p:spPr>
            <a:xfrm>
              <a:off x="5193515" y="2062474"/>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0"/>
            <p:cNvSpPr/>
            <p:nvPr/>
          </p:nvSpPr>
          <p:spPr>
            <a:xfrm>
              <a:off x="5193515" y="2327690"/>
              <a:ext cx="76674" cy="76675"/>
            </a:xfrm>
            <a:custGeom>
              <a:avLst/>
              <a:gdLst/>
              <a:ahLst/>
              <a:cxnLst/>
              <a:rect l="l" t="t" r="r" b="b"/>
              <a:pathLst>
                <a:path w="76674" h="76675" extrusionOk="0">
                  <a:moveTo>
                    <a:pt x="76675" y="38337"/>
                  </a:moveTo>
                  <a:cubicBezTo>
                    <a:pt x="76675" y="59511"/>
                    <a:pt x="59511" y="76675"/>
                    <a:pt x="38337" y="76675"/>
                  </a:cubicBezTo>
                  <a:cubicBezTo>
                    <a:pt x="17164" y="76675"/>
                    <a:pt x="0" y="59511"/>
                    <a:pt x="0" y="38337"/>
                  </a:cubicBezTo>
                  <a:cubicBezTo>
                    <a:pt x="0" y="17164"/>
                    <a:pt x="17164" y="0"/>
                    <a:pt x="38337" y="0"/>
                  </a:cubicBezTo>
                  <a:cubicBezTo>
                    <a:pt x="59511" y="0"/>
                    <a:pt x="76675" y="17164"/>
                    <a:pt x="76675" y="383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338;p10"/>
            <p:cNvSpPr/>
            <p:nvPr/>
          </p:nvSpPr>
          <p:spPr>
            <a:xfrm>
              <a:off x="4935262" y="154606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339;p10"/>
            <p:cNvSpPr/>
            <p:nvPr/>
          </p:nvSpPr>
          <p:spPr>
            <a:xfrm>
              <a:off x="4935262" y="1804316"/>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0"/>
            <p:cNvSpPr/>
            <p:nvPr/>
          </p:nvSpPr>
          <p:spPr>
            <a:xfrm>
              <a:off x="4935262" y="205551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0"/>
            <p:cNvSpPr/>
            <p:nvPr/>
          </p:nvSpPr>
          <p:spPr>
            <a:xfrm>
              <a:off x="4935262" y="2320632"/>
              <a:ext cx="76674" cy="76675"/>
            </a:xfrm>
            <a:custGeom>
              <a:avLst/>
              <a:gdLst/>
              <a:ahLst/>
              <a:cxnLst/>
              <a:rect l="l" t="t" r="r" b="b"/>
              <a:pathLst>
                <a:path w="76674" h="76675" extrusionOk="0">
                  <a:moveTo>
                    <a:pt x="76675" y="38338"/>
                  </a:moveTo>
                  <a:cubicBezTo>
                    <a:pt x="76675" y="59511"/>
                    <a:pt x="59511" y="76675"/>
                    <a:pt x="38337" y="76675"/>
                  </a:cubicBezTo>
                  <a:cubicBezTo>
                    <a:pt x="17164" y="76675"/>
                    <a:pt x="-1" y="59511"/>
                    <a:pt x="-1" y="38338"/>
                  </a:cubicBezTo>
                  <a:cubicBezTo>
                    <a:pt x="-1" y="17164"/>
                    <a:pt x="17164" y="0"/>
                    <a:pt x="38337" y="0"/>
                  </a:cubicBezTo>
                  <a:cubicBezTo>
                    <a:pt x="59511" y="0"/>
                    <a:pt x="76675" y="17164"/>
                    <a:pt x="76675" y="3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2" name="Google Shape;342;p10"/>
          <p:cNvSpPr/>
          <p:nvPr/>
        </p:nvSpPr>
        <p:spPr>
          <a:xfrm>
            <a:off x="94777" y="103252"/>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0"/>
          <p:cNvSpPr/>
          <p:nvPr/>
        </p:nvSpPr>
        <p:spPr>
          <a:xfrm>
            <a:off x="518301" y="103252"/>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0"/>
          <p:cNvSpPr/>
          <p:nvPr/>
        </p:nvSpPr>
        <p:spPr>
          <a:xfrm>
            <a:off x="941825" y="103252"/>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0"/>
          <p:cNvSpPr/>
          <p:nvPr/>
        </p:nvSpPr>
        <p:spPr>
          <a:xfrm>
            <a:off x="11153184" y="-37017"/>
            <a:ext cx="1077646" cy="1125329"/>
          </a:xfrm>
          <a:custGeom>
            <a:avLst/>
            <a:gdLst/>
            <a:ahLst/>
            <a:cxnLst/>
            <a:rect l="l" t="t" r="r" b="b"/>
            <a:pathLst>
              <a:path w="1077646" h="1125329" extrusionOk="0">
                <a:moveTo>
                  <a:pt x="0" y="0"/>
                </a:moveTo>
                <a:lnTo>
                  <a:pt x="1077646" y="0"/>
                </a:lnTo>
                <a:lnTo>
                  <a:pt x="1077646" y="1125330"/>
                </a:lnTo>
                <a:lnTo>
                  <a:pt x="0" y="112533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1pPr>
            <a:lvl2pPr lvl="1">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2pPr>
            <a:lvl3pPr lvl="2">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3pPr>
            <a:lvl4pPr lvl="3">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4pPr>
            <a:lvl5pPr lvl="4">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5pPr>
            <a:lvl6pPr lvl="5">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6pPr>
            <a:lvl7pPr lvl="6">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7pPr>
            <a:lvl8pPr lvl="7">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8pPr>
            <a:lvl9pPr lvl="8">
              <a:spcBef>
                <a:spcPts val="0"/>
              </a:spcBef>
              <a:spcAft>
                <a:spcPts val="0"/>
              </a:spcAft>
              <a:buClr>
                <a:schemeClr val="dk1"/>
              </a:buClr>
              <a:buSzPts val="4000"/>
              <a:buFont typeface="Barlow Condensed"/>
              <a:buNone/>
              <a:defRPr sz="4000" b="1">
                <a:solidFill>
                  <a:schemeClr val="dk1"/>
                </a:solidFill>
                <a:latin typeface="Barlow Condensed"/>
                <a:ea typeface="Barlow Condensed"/>
                <a:cs typeface="Barlow Condensed"/>
                <a:sym typeface="Barlow Condense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1pPr>
            <a:lvl2pPr marL="914400" lvl="1"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s://unsplash.com/"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2"/>
          <p:cNvSpPr txBox="1">
            <a:spLocks noGrp="1"/>
          </p:cNvSpPr>
          <p:nvPr>
            <p:ph type="title"/>
          </p:nvPr>
        </p:nvSpPr>
        <p:spPr>
          <a:xfrm>
            <a:off x="6521375" y="2858225"/>
            <a:ext cx="5259600" cy="1230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de-DE" sz="9600" dirty="0" smtClean="0"/>
              <a:t>2021/2071</a:t>
            </a:r>
            <a:endParaRPr sz="9600" dirty="0"/>
          </a:p>
        </p:txBody>
      </p:sp>
      <p:sp>
        <p:nvSpPr>
          <p:cNvPr id="811" name="Google Shape;811;p22"/>
          <p:cNvSpPr txBox="1">
            <a:spLocks noGrp="1"/>
          </p:cNvSpPr>
          <p:nvPr>
            <p:ph type="subTitle" idx="1"/>
          </p:nvPr>
        </p:nvSpPr>
        <p:spPr>
          <a:xfrm>
            <a:off x="6727750" y="4521875"/>
            <a:ext cx="50532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de-DE" dirty="0" err="1" smtClean="0"/>
              <a:t>Production</a:t>
            </a:r>
            <a:r>
              <a:rPr lang="de-DE" dirty="0" smtClean="0"/>
              <a:t> finale - Endprodukt</a:t>
            </a:r>
            <a:endParaRPr dirty="0"/>
          </a:p>
        </p:txBody>
      </p:sp>
      <p:pic>
        <p:nvPicPr>
          <p:cNvPr id="812" name="Google Shape;812;p22"/>
          <p:cNvPicPr preferRelativeResize="0"/>
          <p:nvPr/>
        </p:nvPicPr>
        <p:blipFill rotWithShape="1">
          <a:blip r:embed="rId3">
            <a:alphaModFix/>
          </a:blip>
          <a:srcRect r="8062"/>
          <a:stretch/>
        </p:blipFill>
        <p:spPr>
          <a:xfrm flipH="1">
            <a:off x="-3658" y="0"/>
            <a:ext cx="5387135" cy="5118262"/>
          </a:xfrm>
          <a:custGeom>
            <a:avLst/>
            <a:gdLst/>
            <a:ahLst/>
            <a:cxnLst/>
            <a:rect l="l" t="t" r="r" b="b"/>
            <a:pathLst>
              <a:path w="5855582" h="5118262" extrusionOk="0">
                <a:moveTo>
                  <a:pt x="-579" y="-503"/>
                </a:moveTo>
                <a:lnTo>
                  <a:pt x="5855005" y="-503"/>
                </a:lnTo>
                <a:lnTo>
                  <a:pt x="5855005" y="5117760"/>
                </a:lnTo>
                <a:lnTo>
                  <a:pt x="-579" y="5117760"/>
                </a:lnTo>
                <a:close/>
              </a:path>
            </a:pathLst>
          </a:custGeom>
          <a:noFill/>
          <a:ln>
            <a:noFill/>
          </a:ln>
        </p:spPr>
      </p:pic>
      <p:sp>
        <p:nvSpPr>
          <p:cNvPr id="813" name="Google Shape;813;p22"/>
          <p:cNvSpPr/>
          <p:nvPr/>
        </p:nvSpPr>
        <p:spPr>
          <a:xfrm>
            <a:off x="6727744" y="2098100"/>
            <a:ext cx="5207817" cy="1178507"/>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noFill/>
                <a:latin typeface="Barlow Condensed"/>
              </a:rPr>
              <a:t>PODCAST</a:t>
            </a:r>
          </a:p>
        </p:txBody>
      </p:sp>
      <p:sp>
        <p:nvSpPr>
          <p:cNvPr id="814" name="Google Shape;814;p22"/>
          <p:cNvSpPr txBox="1">
            <a:spLocks noGrp="1"/>
          </p:cNvSpPr>
          <p:nvPr>
            <p:ph type="title"/>
          </p:nvPr>
        </p:nvSpPr>
        <p:spPr>
          <a:xfrm>
            <a:off x="6560525" y="1581225"/>
            <a:ext cx="5259600" cy="4407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de-DE" sz="4300" dirty="0" smtClean="0"/>
              <a:t>Melle - Melle</a:t>
            </a:r>
            <a:endParaRPr sz="43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6</a:t>
            </a:r>
          </a:p>
          <a:p>
            <a:pPr marL="0" lvl="0" indent="0" algn="l" rtl="0">
              <a:spcBef>
                <a:spcPts val="0"/>
              </a:spcBef>
              <a:spcAft>
                <a:spcPts val="0"/>
              </a:spcAft>
              <a:buNone/>
            </a:pPr>
            <a:endParaRPr lang="de-DE" dirty="0" smtClean="0"/>
          </a:p>
          <a:p>
            <a:pPr marL="0" lvl="0" indent="0">
              <a:buNone/>
            </a:pPr>
            <a:r>
              <a:rPr lang="de-DE" dirty="0"/>
              <a:t>https://anchor.fm/luis-thrner/episodes/Zukunftsbericht-von-Sara-Niklas-und-Luis-ev50sk</a:t>
            </a: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smtClean="0">
                <a:ln w="76200" cap="flat" cmpd="sng">
                  <a:solidFill>
                    <a:schemeClr val="accent2"/>
                  </a:solidFill>
                  <a:prstDash val="solid"/>
                  <a:round/>
                  <a:headEnd type="none" w="sm" len="sm"/>
                  <a:tailEnd type="none" w="sm" len="sm"/>
                </a:ln>
                <a:solidFill>
                  <a:schemeClr val="lt2"/>
                </a:solidFill>
                <a:latin typeface="Barlow Condensed"/>
              </a:rPr>
              <a:t>6</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368791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7</a:t>
            </a:r>
          </a:p>
          <a:p>
            <a:pPr marL="0" lvl="0" indent="0" algn="l" rtl="0">
              <a:spcBef>
                <a:spcPts val="0"/>
              </a:spcBef>
              <a:spcAft>
                <a:spcPts val="0"/>
              </a:spcAft>
              <a:buNone/>
            </a:pPr>
            <a:endParaRPr lang="en" dirty="0" smtClean="0"/>
          </a:p>
          <a:p>
            <a:pPr marL="0" lvl="0" indent="0">
              <a:buNone/>
            </a:pPr>
            <a:r>
              <a:rPr lang="de-DE" dirty="0"/>
              <a:t>https://anchor.fm/emily-peters4/episodes/Franzsisch-Bericht--Austausch-ev773r</a:t>
            </a: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a:ln w="76200" cap="flat" cmpd="sng">
                  <a:solidFill>
                    <a:schemeClr val="accent2"/>
                  </a:solidFill>
                  <a:prstDash val="solid"/>
                  <a:round/>
                  <a:headEnd type="none" w="sm" len="sm"/>
                  <a:tailEnd type="none" w="sm" len="sm"/>
                </a:ln>
                <a:solidFill>
                  <a:schemeClr val="lt2"/>
                </a:solidFill>
                <a:latin typeface="Barlow Condensed"/>
              </a:rPr>
              <a:t>7</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3163900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8</a:t>
            </a:r>
          </a:p>
          <a:p>
            <a:pPr marL="0" lvl="0" indent="0" algn="l" rtl="0">
              <a:spcBef>
                <a:spcPts val="0"/>
              </a:spcBef>
              <a:spcAft>
                <a:spcPts val="0"/>
              </a:spcAft>
              <a:buNone/>
            </a:pPr>
            <a:endParaRPr lang="en" dirty="0"/>
          </a:p>
          <a:p>
            <a:pPr marL="0" lvl="0" indent="0">
              <a:buNone/>
            </a:pPr>
            <a:r>
              <a:rPr lang="de-DE" dirty="0" smtClean="0"/>
              <a:t>https</a:t>
            </a:r>
            <a:r>
              <a:rPr lang="de-DE" dirty="0"/>
              <a:t>://anchor.fm/viet-meier/episodes/Franzsisch-Bericht-evdr99</a:t>
            </a: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smtClean="0">
                <a:ln w="76200" cap="flat" cmpd="sng">
                  <a:solidFill>
                    <a:schemeClr val="accent2"/>
                  </a:solidFill>
                  <a:prstDash val="solid"/>
                  <a:round/>
                  <a:headEnd type="none" w="sm" len="sm"/>
                  <a:tailEnd type="none" w="sm" len="sm"/>
                </a:ln>
                <a:solidFill>
                  <a:schemeClr val="lt2"/>
                </a:solidFill>
                <a:latin typeface="Barlow Condensed"/>
              </a:rPr>
              <a:t>8</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717184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9</a:t>
            </a:r>
          </a:p>
          <a:p>
            <a:pPr marL="0" lvl="0" indent="0" algn="l" rtl="0">
              <a:spcBef>
                <a:spcPts val="0"/>
              </a:spcBef>
              <a:spcAft>
                <a:spcPts val="0"/>
              </a:spcAft>
              <a:buNone/>
            </a:pPr>
            <a:endParaRPr lang="en" dirty="0"/>
          </a:p>
          <a:p>
            <a:pPr marL="0" lvl="0" indent="0">
              <a:buNone/>
            </a:pPr>
            <a:r>
              <a:rPr lang="de-DE" dirty="0"/>
              <a:t>https://anchor.fm/anna-trippe/episodes/Austausch-Melle-D---Melle-F-ev6l8u</a:t>
            </a:r>
            <a:endParaRPr lang="en" dirty="0" smtClean="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a:ln w="76200" cap="flat" cmpd="sng">
                  <a:solidFill>
                    <a:schemeClr val="accent2"/>
                  </a:solidFill>
                  <a:prstDash val="solid"/>
                  <a:round/>
                  <a:headEnd type="none" w="sm" len="sm"/>
                  <a:tailEnd type="none" w="sm" len="sm"/>
                </a:ln>
                <a:solidFill>
                  <a:schemeClr val="lt2"/>
                </a:solidFill>
                <a:latin typeface="Barlow Condensed"/>
              </a:rPr>
              <a:t>9</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2196800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26"/>
          <p:cNvSpPr txBox="1">
            <a:spLocks noGrp="1"/>
          </p:cNvSpPr>
          <p:nvPr>
            <p:ph type="subTitle" idx="1"/>
          </p:nvPr>
        </p:nvSpPr>
        <p:spPr>
          <a:xfrm>
            <a:off x="415600" y="2633775"/>
            <a:ext cx="4907400" cy="3621552"/>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smtClean="0"/>
              <a:t>Élèves du Lycée Desfontaines Melle</a:t>
            </a:r>
          </a:p>
          <a:p>
            <a:pPr marL="0" lvl="0" indent="0" algn="l" rtl="0">
              <a:spcBef>
                <a:spcPts val="0"/>
              </a:spcBef>
              <a:spcAft>
                <a:spcPts val="2100"/>
              </a:spcAft>
              <a:buNone/>
            </a:pPr>
            <a:r>
              <a:rPr lang="en" dirty="0" smtClean="0"/>
              <a:t>Schüler*innen der Klasse 11f1 am Gymnasium Melle </a:t>
            </a:r>
          </a:p>
          <a:p>
            <a:pPr marL="0" lvl="0" indent="0" algn="l" rtl="0">
              <a:spcBef>
                <a:spcPts val="0"/>
              </a:spcBef>
              <a:spcAft>
                <a:spcPts val="2100"/>
              </a:spcAft>
              <a:buNone/>
            </a:pPr>
            <a:r>
              <a:rPr lang="en" dirty="0" smtClean="0"/>
              <a:t>begleitet von: </a:t>
            </a:r>
          </a:p>
          <a:p>
            <a:pPr marL="0" lvl="0" indent="0" algn="l" rtl="0">
              <a:spcBef>
                <a:spcPts val="0"/>
              </a:spcBef>
              <a:spcAft>
                <a:spcPts val="2100"/>
              </a:spcAft>
              <a:buNone/>
            </a:pPr>
            <a:r>
              <a:rPr lang="en" dirty="0" smtClean="0"/>
              <a:t>Ingrid Lambert-Bordiec</a:t>
            </a:r>
          </a:p>
          <a:p>
            <a:pPr marL="0" lvl="0" indent="0" algn="l" rtl="0">
              <a:spcBef>
                <a:spcPts val="0"/>
              </a:spcBef>
              <a:spcAft>
                <a:spcPts val="2100"/>
              </a:spcAft>
              <a:buNone/>
            </a:pPr>
            <a:r>
              <a:rPr lang="en" dirty="0" smtClean="0"/>
              <a:t>Ricarda Muhle </a:t>
            </a:r>
          </a:p>
        </p:txBody>
      </p:sp>
      <p:sp>
        <p:nvSpPr>
          <p:cNvPr id="869" name="Google Shape;869;p26"/>
          <p:cNvSpPr/>
          <p:nvPr/>
        </p:nvSpPr>
        <p:spPr>
          <a:xfrm>
            <a:off x="491793" y="998075"/>
            <a:ext cx="4682879" cy="1178507"/>
          </a:xfrm>
          <a:prstGeom prst="rect">
            <a:avLst/>
          </a:prstGeom>
        </p:spPr>
        <p:txBody>
          <a:bodyPr>
            <a:prstTxWarp prst="textPlain">
              <a:avLst/>
            </a:prstTxWarp>
          </a:bodyPr>
          <a:lstStyle/>
          <a:p>
            <a:pPr lvl="0" algn="ctr"/>
            <a:r>
              <a:rPr lang="de-DE" b="1" i="0" dirty="0" err="1" smtClean="0">
                <a:ln w="28575" cap="flat" cmpd="sng">
                  <a:solidFill>
                    <a:schemeClr val="accent2"/>
                  </a:solidFill>
                  <a:prstDash val="solid"/>
                  <a:round/>
                  <a:headEnd type="none" w="sm" len="sm"/>
                  <a:tailEnd type="none" w="sm" len="sm"/>
                </a:ln>
                <a:solidFill>
                  <a:schemeClr val="tx1"/>
                </a:solidFill>
                <a:latin typeface="Abril Fatface" panose="020B0604020202020204" charset="0"/>
              </a:rPr>
              <a:t>L‘équipe</a:t>
            </a:r>
            <a:endParaRPr b="1" i="0" dirty="0">
              <a:ln w="28575" cap="flat" cmpd="sng">
                <a:solidFill>
                  <a:schemeClr val="accent2"/>
                </a:solidFill>
                <a:prstDash val="solid"/>
                <a:round/>
                <a:headEnd type="none" w="sm" len="sm"/>
                <a:tailEnd type="none" w="sm" len="sm"/>
              </a:ln>
              <a:solidFill>
                <a:schemeClr val="tx1"/>
              </a:solidFill>
              <a:latin typeface="Abril Fatface" panose="020B0604020202020204" charset="0"/>
            </a:endParaRPr>
          </a:p>
        </p:txBody>
      </p:sp>
      <p:sp>
        <p:nvSpPr>
          <p:cNvPr id="870" name="Google Shape;870;p26"/>
          <p:cNvSpPr/>
          <p:nvPr/>
        </p:nvSpPr>
        <p:spPr>
          <a:xfrm>
            <a:off x="5378641" y="994783"/>
            <a:ext cx="5264505" cy="1181799"/>
          </a:xfrm>
          <a:prstGeom prst="rect">
            <a:avLst/>
          </a:prstGeom>
        </p:spPr>
        <p:txBody>
          <a:bodyPr>
            <a:prstTxWarp prst="textPlain">
              <a:avLst/>
            </a:prstTxWarp>
          </a:bodyPr>
          <a:lstStyle/>
          <a:p>
            <a:pPr lvl="0" algn="ctr"/>
            <a:r>
              <a:rPr lang="de-DE" b="1" dirty="0">
                <a:ln w="28575" cap="flat" cmpd="sng">
                  <a:solidFill>
                    <a:schemeClr val="accent2"/>
                  </a:solidFill>
                  <a:prstDash val="solid"/>
                  <a:round/>
                  <a:headEnd type="none" w="sm" len="sm"/>
                  <a:tailEnd type="none" w="sm" len="sm"/>
                </a:ln>
                <a:solidFill>
                  <a:schemeClr val="lt2"/>
                </a:solidFill>
                <a:latin typeface="Barlow Condensed"/>
              </a:rPr>
              <a:t>f</a:t>
            </a:r>
            <a:r>
              <a:rPr lang="de-DE" b="1" dirty="0" smtClean="0">
                <a:ln w="28575" cap="flat" cmpd="sng">
                  <a:solidFill>
                    <a:schemeClr val="accent2"/>
                  </a:solidFill>
                  <a:prstDash val="solid"/>
                  <a:round/>
                  <a:headEnd type="none" w="sm" len="sm"/>
                  <a:tailEnd type="none" w="sm" len="sm"/>
                </a:ln>
                <a:solidFill>
                  <a:schemeClr val="lt2"/>
                </a:solidFill>
                <a:latin typeface="Barlow Condensed"/>
              </a:rPr>
              <a:t>ranco-allemande</a:t>
            </a:r>
            <a:endParaRPr b="1" i="0" dirty="0">
              <a:ln w="28575" cap="flat" cmpd="sng">
                <a:solidFill>
                  <a:schemeClr val="accent2"/>
                </a:solidFill>
                <a:prstDash val="solid"/>
                <a:round/>
                <a:headEnd type="none" w="sm" len="sm"/>
                <a:tailEnd type="none" w="sm" len="sm"/>
              </a:ln>
              <a:solidFill>
                <a:schemeClr val="lt2"/>
              </a:solidFill>
              <a:latin typeface="Barlow Condense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27"/>
          <p:cNvSpPr txBox="1">
            <a:spLocks noGrp="1"/>
          </p:cNvSpPr>
          <p:nvPr>
            <p:ph type="body" idx="4"/>
          </p:nvPr>
        </p:nvSpPr>
        <p:spPr>
          <a:xfrm>
            <a:off x="6782273" y="3101850"/>
            <a:ext cx="4410600" cy="311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a cat uses its whiskers as feelers to determine if a space is too small to squeeze through?</a:t>
            </a:r>
            <a:endParaRPr/>
          </a:p>
          <a:p>
            <a:pPr marL="0" lvl="0" indent="0" algn="l" rtl="0">
              <a:spcBef>
                <a:spcPts val="2100"/>
              </a:spcBef>
              <a:spcAft>
                <a:spcPts val="2100"/>
              </a:spcAft>
              <a:buNone/>
            </a:pPr>
            <a:r>
              <a:rPr lang="en"/>
              <a:t>Also, cats love to sleep. A fifteen-year-old cat has probably spent ten years of its life sleeping.</a:t>
            </a:r>
            <a:endParaRPr/>
          </a:p>
        </p:txBody>
      </p:sp>
      <p:sp>
        <p:nvSpPr>
          <p:cNvPr id="876" name="Google Shape;876;p27"/>
          <p:cNvSpPr txBox="1">
            <a:spLocks noGrp="1"/>
          </p:cNvSpPr>
          <p:nvPr>
            <p:ph type="body" idx="3"/>
          </p:nvPr>
        </p:nvSpPr>
        <p:spPr>
          <a:xfrm>
            <a:off x="525075" y="3101850"/>
            <a:ext cx="4410300" cy="3118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dogs can smell your feelings?</a:t>
            </a:r>
            <a:endParaRPr/>
          </a:p>
          <a:p>
            <a:pPr marL="0" lvl="0" indent="0" algn="l" rtl="0">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marL="0" lvl="0" indent="0" algn="l" rtl="0">
              <a:spcBef>
                <a:spcPts val="2100"/>
              </a:spcBef>
              <a:spcAft>
                <a:spcPts val="2100"/>
              </a:spcAft>
              <a:buNone/>
            </a:pPr>
            <a:endParaRPr/>
          </a:p>
        </p:txBody>
      </p:sp>
      <p:sp>
        <p:nvSpPr>
          <p:cNvPr id="877" name="Google Shape;877;p27"/>
          <p:cNvSpPr txBox="1">
            <a:spLocks noGrp="1"/>
          </p:cNvSpPr>
          <p:nvPr>
            <p:ph type="subTitle" idx="1"/>
          </p:nvPr>
        </p:nvSpPr>
        <p:spPr>
          <a:xfrm>
            <a:off x="525067" y="2176567"/>
            <a:ext cx="39897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 man's best friend...</a:t>
            </a:r>
            <a:endParaRPr/>
          </a:p>
        </p:txBody>
      </p:sp>
      <p:sp>
        <p:nvSpPr>
          <p:cNvPr id="878" name="Google Shape;878;p27"/>
          <p:cNvSpPr txBox="1">
            <a:spLocks noGrp="1"/>
          </p:cNvSpPr>
          <p:nvPr>
            <p:ph type="subTitle" idx="2"/>
          </p:nvPr>
        </p:nvSpPr>
        <p:spPr>
          <a:xfrm>
            <a:off x="6782267" y="2176567"/>
            <a:ext cx="39897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Mmm, can I fit in?...</a:t>
            </a:r>
            <a:endParaRPr/>
          </a:p>
        </p:txBody>
      </p:sp>
      <p:sp>
        <p:nvSpPr>
          <p:cNvPr id="879" name="Google Shape;879;p27"/>
          <p:cNvSpPr/>
          <p:nvPr/>
        </p:nvSpPr>
        <p:spPr>
          <a:xfrm>
            <a:off x="567994" y="693275"/>
            <a:ext cx="4444092" cy="1178507"/>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noFill/>
                <a:latin typeface="Barlow Condensed"/>
              </a:rPr>
              <a:t>DID YOU</a:t>
            </a:r>
          </a:p>
        </p:txBody>
      </p:sp>
      <p:sp>
        <p:nvSpPr>
          <p:cNvPr id="880" name="Google Shape;880;p27"/>
          <p:cNvSpPr/>
          <p:nvPr/>
        </p:nvSpPr>
        <p:spPr>
          <a:xfrm>
            <a:off x="5472769" y="691625"/>
            <a:ext cx="4182384" cy="1181799"/>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solidFill>
                  <a:schemeClr val="accent2"/>
                </a:solidFill>
                <a:latin typeface="Barlow Condensed"/>
              </a:rPr>
              <a:t>KNOW?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28"/>
          <p:cNvSpPr txBox="1">
            <a:spLocks noGrp="1"/>
          </p:cNvSpPr>
          <p:nvPr>
            <p:ph type="title"/>
          </p:nvPr>
        </p:nvSpPr>
        <p:spPr>
          <a:xfrm>
            <a:off x="2614575" y="1873525"/>
            <a:ext cx="6781200" cy="3160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Clearly, animals know more than we think, and think a great deal more than we know.</a:t>
            </a:r>
            <a:endParaRPr/>
          </a:p>
        </p:txBody>
      </p:sp>
      <p:sp>
        <p:nvSpPr>
          <p:cNvPr id="886" name="Google Shape;886;p28"/>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p>
            <a:pPr marL="457200" lvl="0" indent="0" algn="r" rtl="0">
              <a:spcBef>
                <a:spcPts val="0"/>
              </a:spcBef>
              <a:spcAft>
                <a:spcPts val="0"/>
              </a:spcAft>
              <a:buNone/>
            </a:pPr>
            <a:r>
              <a:rPr lang="en"/>
              <a:t>― Irene M. Pepperberg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29"/>
          <p:cNvSpPr txBox="1">
            <a:spLocks noGrp="1"/>
          </p:cNvSpPr>
          <p:nvPr>
            <p:ph type="subTitle" idx="1"/>
          </p:nvPr>
        </p:nvSpPr>
        <p:spPr>
          <a:xfrm>
            <a:off x="5536730" y="1501375"/>
            <a:ext cx="62769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Pandas don’t hibernate.</a:t>
            </a:r>
            <a:endParaRPr/>
          </a:p>
        </p:txBody>
      </p:sp>
      <p:sp>
        <p:nvSpPr>
          <p:cNvPr id="892" name="Google Shape;892;p29"/>
          <p:cNvSpPr txBox="1">
            <a:spLocks noGrp="1"/>
          </p:cNvSpPr>
          <p:nvPr>
            <p:ph type="body" idx="5"/>
          </p:nvPr>
        </p:nvSpPr>
        <p:spPr>
          <a:xfrm>
            <a:off x="5536725" y="3456588"/>
            <a:ext cx="62769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It is estimated that more than 50 million kangaroos live there. They are Australia’s national symbol and appear on postage stamps, coins, and airplanes.</a:t>
            </a:r>
            <a:endParaRPr/>
          </a:p>
          <a:p>
            <a:pPr marL="0" lvl="0" indent="0" algn="l" rtl="0">
              <a:spcBef>
                <a:spcPts val="2100"/>
              </a:spcBef>
              <a:spcAft>
                <a:spcPts val="0"/>
              </a:spcAft>
              <a:buNone/>
            </a:pPr>
            <a:endParaRPr/>
          </a:p>
          <a:p>
            <a:pPr marL="0" lvl="0" indent="0" algn="l" rtl="0">
              <a:spcBef>
                <a:spcPts val="2100"/>
              </a:spcBef>
              <a:spcAft>
                <a:spcPts val="2100"/>
              </a:spcAft>
              <a:buNone/>
            </a:pPr>
            <a:endParaRPr/>
          </a:p>
        </p:txBody>
      </p:sp>
      <p:sp>
        <p:nvSpPr>
          <p:cNvPr id="893" name="Google Shape;893;p29"/>
          <p:cNvSpPr txBox="1">
            <a:spLocks noGrp="1"/>
          </p:cNvSpPr>
          <p:nvPr>
            <p:ph type="subTitle" idx="2"/>
          </p:nvPr>
        </p:nvSpPr>
        <p:spPr>
          <a:xfrm>
            <a:off x="5536730" y="3030068"/>
            <a:ext cx="62769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There are more kangaroos than humans in Australia.</a:t>
            </a:r>
            <a:endParaRPr/>
          </a:p>
        </p:txBody>
      </p:sp>
      <p:sp>
        <p:nvSpPr>
          <p:cNvPr id="894" name="Google Shape;894;p29"/>
          <p:cNvSpPr txBox="1">
            <a:spLocks noGrp="1"/>
          </p:cNvSpPr>
          <p:nvPr>
            <p:ph type="body" idx="6"/>
          </p:nvPr>
        </p:nvSpPr>
        <p:spPr>
          <a:xfrm>
            <a:off x="5536725" y="5124450"/>
            <a:ext cx="62778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marL="0" lvl="0" indent="0" algn="l" rtl="0">
              <a:spcBef>
                <a:spcPts val="2100"/>
              </a:spcBef>
              <a:spcAft>
                <a:spcPts val="2100"/>
              </a:spcAft>
              <a:buNone/>
            </a:pPr>
            <a:endParaRPr/>
          </a:p>
        </p:txBody>
      </p:sp>
      <p:sp>
        <p:nvSpPr>
          <p:cNvPr id="895" name="Google Shape;895;p29"/>
          <p:cNvSpPr txBox="1">
            <a:spLocks noGrp="1"/>
          </p:cNvSpPr>
          <p:nvPr>
            <p:ph type="subTitle" idx="3"/>
          </p:nvPr>
        </p:nvSpPr>
        <p:spPr>
          <a:xfrm>
            <a:off x="5536730" y="4711162"/>
            <a:ext cx="62769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Koalas are even more lazy than cats.</a:t>
            </a:r>
            <a:endParaRPr/>
          </a:p>
        </p:txBody>
      </p:sp>
      <p:sp>
        <p:nvSpPr>
          <p:cNvPr id="896" name="Google Shape;896;p29"/>
          <p:cNvSpPr txBox="1">
            <a:spLocks noGrp="1"/>
          </p:cNvSpPr>
          <p:nvPr>
            <p:ph type="body" idx="4"/>
          </p:nvPr>
        </p:nvSpPr>
        <p:spPr>
          <a:xfrm>
            <a:off x="5536725" y="1939325"/>
            <a:ext cx="62769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When winter approaches, they head lower down their mountain homes to warmer temperatures, where they continue to chomp away on bamboo!</a:t>
            </a:r>
            <a:endParaRPr/>
          </a:p>
        </p:txBody>
      </p:sp>
      <p:sp>
        <p:nvSpPr>
          <p:cNvPr id="897" name="Google Shape;897;p29"/>
          <p:cNvSpPr/>
          <p:nvPr/>
        </p:nvSpPr>
        <p:spPr>
          <a:xfrm>
            <a:off x="491794" y="998075"/>
            <a:ext cx="4444092" cy="1178507"/>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solidFill>
                  <a:schemeClr val="accent2"/>
                </a:solidFill>
                <a:latin typeface="Barlow Condensed"/>
              </a:rPr>
              <a:t>DID YOU</a:t>
            </a:r>
          </a:p>
        </p:txBody>
      </p:sp>
      <p:sp>
        <p:nvSpPr>
          <p:cNvPr id="898" name="Google Shape;898;p29"/>
          <p:cNvSpPr/>
          <p:nvPr/>
        </p:nvSpPr>
        <p:spPr>
          <a:xfrm>
            <a:off x="491794" y="2455175"/>
            <a:ext cx="4182384" cy="1181799"/>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noFill/>
                <a:latin typeface="Barlow Condensed"/>
              </a:rPr>
              <a:t>KNOW?</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30"/>
          <p:cNvSpPr txBox="1">
            <a:spLocks noGrp="1"/>
          </p:cNvSpPr>
          <p:nvPr>
            <p:ph type="body" idx="1"/>
          </p:nvPr>
        </p:nvSpPr>
        <p:spPr>
          <a:xfrm>
            <a:off x="633475" y="5438850"/>
            <a:ext cx="10909200" cy="9396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This is where you section ends. Duplicate this set of slides as many times you need to go over all your sections.</a:t>
            </a:r>
            <a:endParaRPr/>
          </a:p>
        </p:txBody>
      </p:sp>
      <p:sp>
        <p:nvSpPr>
          <p:cNvPr id="904" name="Google Shape;904;p30"/>
          <p:cNvSpPr/>
          <p:nvPr/>
        </p:nvSpPr>
        <p:spPr>
          <a:xfrm>
            <a:off x="481294" y="2748575"/>
            <a:ext cx="11381813" cy="1178507"/>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solidFill>
                  <a:schemeClr val="accent2"/>
                </a:solidFill>
                <a:latin typeface="Barlow Condensed"/>
              </a:rPr>
              <a:t>VERY INTERESTING!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1"/>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highlight>
                  <a:schemeClr val="accent1"/>
                </a:highlight>
              </a:rPr>
              <a:t>SOMETIMES IT </a:t>
            </a:r>
            <a:r>
              <a:rPr lang="en"/>
              <a:t>ONLY TAKES ONE IMAGE...</a:t>
            </a:r>
            <a:endParaRPr/>
          </a:p>
        </p:txBody>
      </p:sp>
      <p:sp>
        <p:nvSpPr>
          <p:cNvPr id="910" name="Google Shape;910;p31"/>
          <p:cNvSpPr txBox="1">
            <a:spLocks noGrp="1"/>
          </p:cNvSpPr>
          <p:nvPr>
            <p:ph type="subTitle" idx="1"/>
          </p:nvPr>
        </p:nvSpPr>
        <p:spPr>
          <a:xfrm>
            <a:off x="411275" y="4801175"/>
            <a:ext cx="4458300" cy="717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...to tell the story.</a:t>
            </a:r>
            <a:endParaRPr/>
          </a:p>
        </p:txBody>
      </p:sp>
      <p:pic>
        <p:nvPicPr>
          <p:cNvPr id="911" name="Google Shape;911;p31"/>
          <p:cNvPicPr preferRelativeResize="0"/>
          <p:nvPr/>
        </p:nvPicPr>
        <p:blipFill>
          <a:blip r:embed="rId3">
            <a:alphaModFix/>
          </a:blip>
          <a:stretch>
            <a:fillRect/>
          </a:stretch>
        </p:blipFill>
        <p:spPr>
          <a:xfrm>
            <a:off x="5174375" y="1088650"/>
            <a:ext cx="7017626" cy="4680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23"/>
          <p:cNvSpPr txBox="1">
            <a:spLocks noGrp="1"/>
          </p:cNvSpPr>
          <p:nvPr>
            <p:ph type="title"/>
          </p:nvPr>
        </p:nvSpPr>
        <p:spPr>
          <a:xfrm>
            <a:off x="6072725" y="1583974"/>
            <a:ext cx="5322600" cy="2302225"/>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de-DE" dirty="0" err="1" smtClean="0"/>
              <a:t>Echange</a:t>
            </a:r>
            <a:r>
              <a:rPr lang="de-DE" dirty="0" smtClean="0"/>
              <a:t> </a:t>
            </a:r>
            <a:r>
              <a:rPr lang="de-DE" dirty="0" err="1" smtClean="0"/>
              <a:t>scolaire</a:t>
            </a:r>
            <a:endParaRPr dirty="0"/>
          </a:p>
        </p:txBody>
      </p:sp>
      <p:sp>
        <p:nvSpPr>
          <p:cNvPr id="820" name="Google Shape;820;p23"/>
          <p:cNvSpPr txBox="1">
            <a:spLocks noGrp="1"/>
          </p:cNvSpPr>
          <p:nvPr>
            <p:ph type="body" idx="1"/>
          </p:nvPr>
        </p:nvSpPr>
        <p:spPr>
          <a:xfrm>
            <a:off x="6072700" y="2988274"/>
            <a:ext cx="5322600" cy="2726725"/>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endParaRPr lang="de-DE" dirty="0" smtClean="0"/>
          </a:p>
          <a:p>
            <a:pPr marL="0" lvl="0" indent="0" algn="r" rtl="0">
              <a:spcBef>
                <a:spcPts val="0"/>
              </a:spcBef>
              <a:spcAft>
                <a:spcPts val="0"/>
              </a:spcAft>
              <a:buNone/>
            </a:pPr>
            <a:endParaRPr lang="de-DE" dirty="0"/>
          </a:p>
          <a:p>
            <a:pPr marL="0" lvl="0" indent="0" algn="r" rtl="0">
              <a:spcBef>
                <a:spcPts val="0"/>
              </a:spcBef>
              <a:spcAft>
                <a:spcPts val="0"/>
              </a:spcAft>
              <a:buNone/>
            </a:pPr>
            <a:endParaRPr lang="de-DE" dirty="0" smtClean="0"/>
          </a:p>
          <a:p>
            <a:pPr marL="0" lvl="0" indent="0" algn="r" rtl="0">
              <a:spcBef>
                <a:spcPts val="0"/>
              </a:spcBef>
              <a:spcAft>
                <a:spcPts val="0"/>
              </a:spcAft>
              <a:buNone/>
            </a:pPr>
            <a:r>
              <a:rPr lang="de-DE" sz="2400" dirty="0" err="1" smtClean="0"/>
              <a:t>Lycée</a:t>
            </a:r>
            <a:r>
              <a:rPr lang="de-DE" sz="2400" dirty="0" smtClean="0"/>
              <a:t> </a:t>
            </a:r>
            <a:r>
              <a:rPr lang="de-DE" sz="2400" dirty="0" err="1" smtClean="0"/>
              <a:t>Desfontaines</a:t>
            </a:r>
            <a:r>
              <a:rPr lang="de-DE" sz="2400" dirty="0" smtClean="0"/>
              <a:t> Melle (Frankreich) </a:t>
            </a:r>
          </a:p>
          <a:p>
            <a:pPr marL="0" lvl="0" indent="0" algn="r" rtl="0">
              <a:spcBef>
                <a:spcPts val="0"/>
              </a:spcBef>
              <a:spcAft>
                <a:spcPts val="0"/>
              </a:spcAft>
              <a:buNone/>
            </a:pPr>
            <a:r>
              <a:rPr lang="de-DE" sz="2400" dirty="0" smtClean="0"/>
              <a:t>Gymnasium Melle (Deutschland)</a:t>
            </a:r>
            <a:endParaRPr sz="2400" dirty="0"/>
          </a:p>
        </p:txBody>
      </p:sp>
      <p:grpSp>
        <p:nvGrpSpPr>
          <p:cNvPr id="822" name="Google Shape;822;p23"/>
          <p:cNvGrpSpPr/>
          <p:nvPr/>
        </p:nvGrpSpPr>
        <p:grpSpPr>
          <a:xfrm>
            <a:off x="3440948" y="9"/>
            <a:ext cx="1173012" cy="1916875"/>
            <a:chOff x="2150548" y="4826684"/>
            <a:chExt cx="1173012" cy="1916875"/>
          </a:xfrm>
        </p:grpSpPr>
        <p:sp>
          <p:nvSpPr>
            <p:cNvPr id="823" name="Google Shape;823;p23"/>
            <p:cNvSpPr/>
            <p:nvPr/>
          </p:nvSpPr>
          <p:spPr>
            <a:xfrm>
              <a:off x="2160084"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23"/>
            <p:cNvSpPr/>
            <p:nvPr/>
          </p:nvSpPr>
          <p:spPr>
            <a:xfrm>
              <a:off x="2512942"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23"/>
            <p:cNvSpPr/>
            <p:nvPr/>
          </p:nvSpPr>
          <p:spPr>
            <a:xfrm>
              <a:off x="2856263"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23"/>
            <p:cNvSpPr/>
            <p:nvPr/>
          </p:nvSpPr>
          <p:spPr>
            <a:xfrm>
              <a:off x="3218657" y="4826684"/>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23"/>
            <p:cNvSpPr/>
            <p:nvPr/>
          </p:nvSpPr>
          <p:spPr>
            <a:xfrm>
              <a:off x="2150548"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23"/>
            <p:cNvSpPr/>
            <p:nvPr/>
          </p:nvSpPr>
          <p:spPr>
            <a:xfrm>
              <a:off x="2503405"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23"/>
            <p:cNvSpPr/>
            <p:nvPr/>
          </p:nvSpPr>
          <p:spPr>
            <a:xfrm>
              <a:off x="2846726"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23"/>
            <p:cNvSpPr/>
            <p:nvPr/>
          </p:nvSpPr>
          <p:spPr>
            <a:xfrm>
              <a:off x="3209120" y="5179542"/>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23"/>
            <p:cNvSpPr/>
            <p:nvPr/>
          </p:nvSpPr>
          <p:spPr>
            <a:xfrm>
              <a:off x="2160084"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23"/>
            <p:cNvSpPr/>
            <p:nvPr/>
          </p:nvSpPr>
          <p:spPr>
            <a:xfrm>
              <a:off x="2512942"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23"/>
            <p:cNvSpPr/>
            <p:nvPr/>
          </p:nvSpPr>
          <p:spPr>
            <a:xfrm>
              <a:off x="2856263"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23"/>
            <p:cNvSpPr/>
            <p:nvPr/>
          </p:nvSpPr>
          <p:spPr>
            <a:xfrm>
              <a:off x="3218657" y="5532399"/>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5" name="Google Shape;835;p23"/>
            <p:cNvSpPr/>
            <p:nvPr/>
          </p:nvSpPr>
          <p:spPr>
            <a:xfrm>
              <a:off x="2150548"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23"/>
            <p:cNvSpPr/>
            <p:nvPr/>
          </p:nvSpPr>
          <p:spPr>
            <a:xfrm>
              <a:off x="2503405"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23"/>
            <p:cNvSpPr/>
            <p:nvPr/>
          </p:nvSpPr>
          <p:spPr>
            <a:xfrm>
              <a:off x="2846726"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23"/>
            <p:cNvSpPr/>
            <p:nvPr/>
          </p:nvSpPr>
          <p:spPr>
            <a:xfrm>
              <a:off x="3209120" y="5885257"/>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23"/>
            <p:cNvSpPr/>
            <p:nvPr/>
          </p:nvSpPr>
          <p:spPr>
            <a:xfrm>
              <a:off x="2160084"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23"/>
            <p:cNvSpPr/>
            <p:nvPr/>
          </p:nvSpPr>
          <p:spPr>
            <a:xfrm>
              <a:off x="2512942"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23"/>
            <p:cNvSpPr/>
            <p:nvPr/>
          </p:nvSpPr>
          <p:spPr>
            <a:xfrm>
              <a:off x="2856263"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23"/>
            <p:cNvSpPr/>
            <p:nvPr/>
          </p:nvSpPr>
          <p:spPr>
            <a:xfrm>
              <a:off x="3218657" y="6285798"/>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23"/>
            <p:cNvSpPr/>
            <p:nvPr/>
          </p:nvSpPr>
          <p:spPr>
            <a:xfrm>
              <a:off x="2150548"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23"/>
            <p:cNvSpPr/>
            <p:nvPr/>
          </p:nvSpPr>
          <p:spPr>
            <a:xfrm>
              <a:off x="2503405"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23"/>
            <p:cNvSpPr/>
            <p:nvPr/>
          </p:nvSpPr>
          <p:spPr>
            <a:xfrm>
              <a:off x="2846726"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23"/>
            <p:cNvSpPr/>
            <p:nvPr/>
          </p:nvSpPr>
          <p:spPr>
            <a:xfrm>
              <a:off x="3209120" y="6638656"/>
              <a:ext cx="104903" cy="104903"/>
            </a:xfrm>
            <a:custGeom>
              <a:avLst/>
              <a:gdLst/>
              <a:ahLst/>
              <a:cxnLst/>
              <a:rect l="l" t="t" r="r" b="b"/>
              <a:pathLst>
                <a:path w="104903" h="104903" extrusionOk="0">
                  <a:moveTo>
                    <a:pt x="104904" y="52452"/>
                  </a:moveTo>
                  <a:cubicBezTo>
                    <a:pt x="104904" y="81420"/>
                    <a:pt x="81420" y="104904"/>
                    <a:pt x="52452" y="104904"/>
                  </a:cubicBezTo>
                  <a:cubicBezTo>
                    <a:pt x="23483" y="104904"/>
                    <a:pt x="0" y="81420"/>
                    <a:pt x="0" y="52452"/>
                  </a:cubicBezTo>
                  <a:cubicBezTo>
                    <a:pt x="0" y="23484"/>
                    <a:pt x="23483" y="0"/>
                    <a:pt x="52452" y="0"/>
                  </a:cubicBezTo>
                  <a:cubicBezTo>
                    <a:pt x="81420" y="0"/>
                    <a:pt x="104904" y="23484"/>
                    <a:pt x="104904" y="524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31" y="998733"/>
            <a:ext cx="5150918" cy="39790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5"/>
        <p:cNvGrpSpPr/>
        <p:nvPr/>
      </p:nvGrpSpPr>
      <p:grpSpPr>
        <a:xfrm>
          <a:off x="0" y="0"/>
          <a:ext cx="0" cy="0"/>
          <a:chOff x="0" y="0"/>
          <a:chExt cx="0" cy="0"/>
        </a:xfrm>
      </p:grpSpPr>
      <p:sp>
        <p:nvSpPr>
          <p:cNvPr id="916" name="Google Shape;916;p32"/>
          <p:cNvSpPr txBox="1">
            <a:spLocks noGrp="1"/>
          </p:cNvSpPr>
          <p:nvPr>
            <p:ph type="title"/>
          </p:nvPr>
        </p:nvSpPr>
        <p:spPr>
          <a:xfrm>
            <a:off x="467863" y="2104900"/>
            <a:ext cx="4458300" cy="23772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t>AND THE BIGGER </a:t>
            </a:r>
            <a:endParaRPr/>
          </a:p>
          <a:p>
            <a:pPr marL="0" lvl="0" indent="0" algn="l" rtl="0">
              <a:spcBef>
                <a:spcPts val="0"/>
              </a:spcBef>
              <a:spcAft>
                <a:spcPts val="0"/>
              </a:spcAft>
              <a:buNone/>
            </a:pPr>
            <a:r>
              <a:rPr lang="en">
                <a:highlight>
                  <a:schemeClr val="accent1"/>
                </a:highlight>
              </a:rPr>
              <a:t>THE BETTER</a:t>
            </a:r>
            <a:endParaRPr>
              <a:highlight>
                <a:schemeClr val="accent1"/>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33"/>
          <p:cNvSpPr txBox="1">
            <a:spLocks noGrp="1"/>
          </p:cNvSpPr>
          <p:nvPr>
            <p:ph type="title" idx="2"/>
          </p:nvPr>
        </p:nvSpPr>
        <p:spPr>
          <a:xfrm>
            <a:off x="415600" y="364780"/>
            <a:ext cx="11360700" cy="1257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8000"/>
              <a:t>SOME FACTS ABOUT MY CATS</a:t>
            </a:r>
            <a:endParaRPr sz="8000"/>
          </a:p>
        </p:txBody>
      </p:sp>
      <p:sp>
        <p:nvSpPr>
          <p:cNvPr id="922" name="Google Shape;922;p33"/>
          <p:cNvSpPr txBox="1">
            <a:spLocks noGrp="1"/>
          </p:cNvSpPr>
          <p:nvPr>
            <p:ph type="body" idx="5"/>
          </p:nvPr>
        </p:nvSpPr>
        <p:spPr>
          <a:xfrm>
            <a:off x="491803" y="4140800"/>
            <a:ext cx="2922000" cy="925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Traveled by plane. Twice!</a:t>
            </a:r>
            <a:endParaRPr/>
          </a:p>
        </p:txBody>
      </p:sp>
      <p:sp>
        <p:nvSpPr>
          <p:cNvPr id="923" name="Google Shape;923;p33"/>
          <p:cNvSpPr txBox="1">
            <a:spLocks noGrp="1"/>
          </p:cNvSpPr>
          <p:nvPr>
            <p:ph type="body" idx="6"/>
          </p:nvPr>
        </p:nvSpPr>
        <p:spPr>
          <a:xfrm>
            <a:off x="4612649" y="4140800"/>
            <a:ext cx="2926200" cy="925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Of my cats are adorable.</a:t>
            </a:r>
            <a:endParaRPr/>
          </a:p>
        </p:txBody>
      </p:sp>
      <p:sp>
        <p:nvSpPr>
          <p:cNvPr id="924" name="Google Shape;924;p33"/>
          <p:cNvSpPr txBox="1">
            <a:spLocks noGrp="1"/>
          </p:cNvSpPr>
          <p:nvPr>
            <p:ph type="title"/>
          </p:nvPr>
        </p:nvSpPr>
        <p:spPr>
          <a:xfrm>
            <a:off x="4614749" y="2883500"/>
            <a:ext cx="2922000" cy="1257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100%</a:t>
            </a:r>
            <a:endParaRPr/>
          </a:p>
        </p:txBody>
      </p:sp>
      <p:sp>
        <p:nvSpPr>
          <p:cNvPr id="925" name="Google Shape;925;p33"/>
          <p:cNvSpPr txBox="1">
            <a:spLocks noGrp="1"/>
          </p:cNvSpPr>
          <p:nvPr>
            <p:ph type="title" idx="3"/>
          </p:nvPr>
        </p:nvSpPr>
        <p:spPr>
          <a:xfrm>
            <a:off x="491675" y="2883500"/>
            <a:ext cx="2922000" cy="1257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25%</a:t>
            </a:r>
            <a:endParaRPr/>
          </a:p>
        </p:txBody>
      </p:sp>
      <p:sp>
        <p:nvSpPr>
          <p:cNvPr id="926" name="Google Shape;926;p33"/>
          <p:cNvSpPr txBox="1">
            <a:spLocks noGrp="1"/>
          </p:cNvSpPr>
          <p:nvPr>
            <p:ph type="title" idx="4"/>
          </p:nvPr>
        </p:nvSpPr>
        <p:spPr>
          <a:xfrm>
            <a:off x="8850900" y="2883500"/>
            <a:ext cx="2926200" cy="1257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75%</a:t>
            </a:r>
            <a:endParaRPr/>
          </a:p>
        </p:txBody>
      </p:sp>
      <p:sp>
        <p:nvSpPr>
          <p:cNvPr id="927" name="Google Shape;927;p33"/>
          <p:cNvSpPr txBox="1">
            <a:spLocks noGrp="1"/>
          </p:cNvSpPr>
          <p:nvPr>
            <p:ph type="body" idx="1"/>
          </p:nvPr>
        </p:nvSpPr>
        <p:spPr>
          <a:xfrm>
            <a:off x="8850900" y="4140800"/>
            <a:ext cx="2926200" cy="925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Are females.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34"/>
          <p:cNvSpPr txBox="1">
            <a:spLocks noGrp="1"/>
          </p:cNvSpPr>
          <p:nvPr>
            <p:ph type="title"/>
          </p:nvPr>
        </p:nvSpPr>
        <p:spPr>
          <a:xfrm>
            <a:off x="339400" y="3647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8000"/>
              <a:t>LET’S REVIEW</a:t>
            </a:r>
            <a:endParaRPr sz="8000"/>
          </a:p>
        </p:txBody>
      </p:sp>
      <p:sp>
        <p:nvSpPr>
          <p:cNvPr id="933" name="Google Shape;933;p34"/>
          <p:cNvSpPr txBox="1">
            <a:spLocks noGrp="1"/>
          </p:cNvSpPr>
          <p:nvPr>
            <p:ph type="subTitle" idx="1"/>
          </p:nvPr>
        </p:nvSpPr>
        <p:spPr>
          <a:xfrm>
            <a:off x="415600" y="170640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Elephants</a:t>
            </a:r>
            <a:endParaRPr/>
          </a:p>
        </p:txBody>
      </p:sp>
      <p:sp>
        <p:nvSpPr>
          <p:cNvPr id="934" name="Google Shape;934;p34"/>
          <p:cNvSpPr txBox="1">
            <a:spLocks noGrp="1"/>
          </p:cNvSpPr>
          <p:nvPr>
            <p:ph type="body" idx="8"/>
          </p:nvPr>
        </p:nvSpPr>
        <p:spPr>
          <a:xfrm>
            <a:off x="4266987" y="510440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Koalas are even more lazy than cats.</a:t>
            </a:r>
            <a:endParaRPr/>
          </a:p>
        </p:txBody>
      </p:sp>
      <p:sp>
        <p:nvSpPr>
          <p:cNvPr id="935" name="Google Shape;935;p34"/>
          <p:cNvSpPr txBox="1">
            <a:spLocks noGrp="1"/>
          </p:cNvSpPr>
          <p:nvPr>
            <p:ph type="subTitle" idx="2"/>
          </p:nvPr>
        </p:nvSpPr>
        <p:spPr>
          <a:xfrm>
            <a:off x="415600" y="31821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Dogs</a:t>
            </a:r>
            <a:endParaRPr/>
          </a:p>
        </p:txBody>
      </p:sp>
      <p:sp>
        <p:nvSpPr>
          <p:cNvPr id="936" name="Google Shape;936;p34"/>
          <p:cNvSpPr txBox="1">
            <a:spLocks noGrp="1"/>
          </p:cNvSpPr>
          <p:nvPr>
            <p:ph type="body" idx="13"/>
          </p:nvPr>
        </p:nvSpPr>
        <p:spPr>
          <a:xfrm>
            <a:off x="415600" y="213260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Elephants can sense storms.</a:t>
            </a:r>
            <a:endParaRPr/>
          </a:p>
          <a:p>
            <a:pPr marL="0" lvl="0" indent="0" algn="l" rtl="0">
              <a:spcBef>
                <a:spcPts val="2100"/>
              </a:spcBef>
              <a:spcAft>
                <a:spcPts val="2100"/>
              </a:spcAft>
              <a:buNone/>
            </a:pPr>
            <a:endParaRPr/>
          </a:p>
        </p:txBody>
      </p:sp>
      <p:sp>
        <p:nvSpPr>
          <p:cNvPr id="937" name="Google Shape;937;p34"/>
          <p:cNvSpPr txBox="1">
            <a:spLocks noGrp="1"/>
          </p:cNvSpPr>
          <p:nvPr>
            <p:ph type="subTitle" idx="3"/>
          </p:nvPr>
        </p:nvSpPr>
        <p:spPr>
          <a:xfrm>
            <a:off x="415600" y="468758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Cats</a:t>
            </a:r>
            <a:endParaRPr/>
          </a:p>
        </p:txBody>
      </p:sp>
      <p:sp>
        <p:nvSpPr>
          <p:cNvPr id="938" name="Google Shape;938;p34"/>
          <p:cNvSpPr txBox="1">
            <a:spLocks noGrp="1"/>
          </p:cNvSpPr>
          <p:nvPr>
            <p:ph type="body" idx="15"/>
          </p:nvPr>
        </p:nvSpPr>
        <p:spPr>
          <a:xfrm>
            <a:off x="415600" y="358040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Dogs can smell your feelings.</a:t>
            </a:r>
            <a:endParaRPr/>
          </a:p>
        </p:txBody>
      </p:sp>
      <p:sp>
        <p:nvSpPr>
          <p:cNvPr id="939" name="Google Shape;939;p34"/>
          <p:cNvSpPr txBox="1">
            <a:spLocks noGrp="1"/>
          </p:cNvSpPr>
          <p:nvPr>
            <p:ph type="subTitle" idx="4"/>
          </p:nvPr>
        </p:nvSpPr>
        <p:spPr>
          <a:xfrm>
            <a:off x="4266987" y="172375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Pandas</a:t>
            </a:r>
            <a:endParaRPr/>
          </a:p>
        </p:txBody>
      </p:sp>
      <p:sp>
        <p:nvSpPr>
          <p:cNvPr id="940" name="Google Shape;940;p34"/>
          <p:cNvSpPr txBox="1">
            <a:spLocks noGrp="1"/>
          </p:cNvSpPr>
          <p:nvPr>
            <p:ph type="subTitle" idx="5"/>
          </p:nvPr>
        </p:nvSpPr>
        <p:spPr>
          <a:xfrm>
            <a:off x="4266987" y="3182125"/>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Kangaroos</a:t>
            </a:r>
            <a:endParaRPr/>
          </a:p>
        </p:txBody>
      </p:sp>
      <p:sp>
        <p:nvSpPr>
          <p:cNvPr id="941" name="Google Shape;941;p34"/>
          <p:cNvSpPr txBox="1">
            <a:spLocks noGrp="1"/>
          </p:cNvSpPr>
          <p:nvPr>
            <p:ph type="subTitle" idx="6"/>
          </p:nvPr>
        </p:nvSpPr>
        <p:spPr>
          <a:xfrm>
            <a:off x="4266987" y="4687580"/>
            <a:ext cx="32505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Koalas</a:t>
            </a:r>
            <a:endParaRPr/>
          </a:p>
        </p:txBody>
      </p:sp>
      <p:sp>
        <p:nvSpPr>
          <p:cNvPr id="942" name="Google Shape;942;p34"/>
          <p:cNvSpPr txBox="1">
            <a:spLocks noGrp="1"/>
          </p:cNvSpPr>
          <p:nvPr>
            <p:ph type="body" idx="7"/>
          </p:nvPr>
        </p:nvSpPr>
        <p:spPr>
          <a:xfrm>
            <a:off x="4266987" y="213260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Pandas don’t hibernate.</a:t>
            </a:r>
            <a:endParaRPr/>
          </a:p>
        </p:txBody>
      </p:sp>
      <p:sp>
        <p:nvSpPr>
          <p:cNvPr id="943" name="Google Shape;943;p34"/>
          <p:cNvSpPr txBox="1">
            <a:spLocks noGrp="1"/>
          </p:cNvSpPr>
          <p:nvPr>
            <p:ph type="body" idx="9"/>
          </p:nvPr>
        </p:nvSpPr>
        <p:spPr>
          <a:xfrm>
            <a:off x="4266987" y="358040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
              <a:t>There are more kangaroos than humans in Australia.</a:t>
            </a:r>
            <a:endParaRPr/>
          </a:p>
          <a:p>
            <a:pPr marL="0" lvl="0" indent="0" algn="l" rtl="0">
              <a:spcBef>
                <a:spcPts val="2100"/>
              </a:spcBef>
              <a:spcAft>
                <a:spcPts val="2100"/>
              </a:spcAft>
              <a:buNone/>
            </a:pPr>
            <a:endParaRPr/>
          </a:p>
        </p:txBody>
      </p:sp>
      <p:sp>
        <p:nvSpPr>
          <p:cNvPr id="944" name="Google Shape;944;p34"/>
          <p:cNvSpPr txBox="1">
            <a:spLocks noGrp="1"/>
          </p:cNvSpPr>
          <p:nvPr>
            <p:ph type="body" idx="14"/>
          </p:nvPr>
        </p:nvSpPr>
        <p:spPr>
          <a:xfrm>
            <a:off x="415600" y="5104400"/>
            <a:ext cx="3250500" cy="8340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35"/>
          <p:cNvSpPr txBox="1">
            <a:spLocks noGrp="1"/>
          </p:cNvSpPr>
          <p:nvPr>
            <p:ph type="title"/>
          </p:nvPr>
        </p:nvSpPr>
        <p:spPr>
          <a:xfrm>
            <a:off x="415650" y="334317"/>
            <a:ext cx="113607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7500"/>
              <a:t>THIS IS OUR TEAM.</a:t>
            </a:r>
            <a:endParaRPr sz="7500"/>
          </a:p>
        </p:txBody>
      </p:sp>
      <p:sp>
        <p:nvSpPr>
          <p:cNvPr id="950" name="Google Shape;950;p35"/>
          <p:cNvSpPr txBox="1">
            <a:spLocks noGrp="1"/>
          </p:cNvSpPr>
          <p:nvPr>
            <p:ph type="subTitle" idx="1"/>
          </p:nvPr>
        </p:nvSpPr>
        <p:spPr>
          <a:xfrm>
            <a:off x="4882131" y="1632938"/>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Erika V.</a:t>
            </a:r>
            <a:endParaRPr/>
          </a:p>
        </p:txBody>
      </p:sp>
      <p:sp>
        <p:nvSpPr>
          <p:cNvPr id="951" name="Google Shape;951;p35"/>
          <p:cNvSpPr txBox="1">
            <a:spLocks noGrp="1"/>
          </p:cNvSpPr>
          <p:nvPr>
            <p:ph type="subTitle" idx="2"/>
          </p:nvPr>
        </p:nvSpPr>
        <p:spPr>
          <a:xfrm>
            <a:off x="4882131" y="3237831"/>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John S.</a:t>
            </a:r>
            <a:endParaRPr/>
          </a:p>
        </p:txBody>
      </p:sp>
      <p:sp>
        <p:nvSpPr>
          <p:cNvPr id="952" name="Google Shape;952;p35"/>
          <p:cNvSpPr txBox="1">
            <a:spLocks noGrp="1"/>
          </p:cNvSpPr>
          <p:nvPr>
            <p:ph type="subTitle" idx="3"/>
          </p:nvPr>
        </p:nvSpPr>
        <p:spPr>
          <a:xfrm>
            <a:off x="4882131" y="4842724"/>
            <a:ext cx="6406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Marie M.</a:t>
            </a:r>
            <a:endParaRPr/>
          </a:p>
        </p:txBody>
      </p:sp>
      <p:sp>
        <p:nvSpPr>
          <p:cNvPr id="953" name="Google Shape;953;p35"/>
          <p:cNvSpPr txBox="1">
            <a:spLocks noGrp="1"/>
          </p:cNvSpPr>
          <p:nvPr>
            <p:ph type="body" idx="4"/>
          </p:nvPr>
        </p:nvSpPr>
        <p:spPr>
          <a:xfrm>
            <a:off x="4882125" y="2070888"/>
            <a:ext cx="64068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 Aenean commodo ligula eget dolor.</a:t>
            </a:r>
            <a:endParaRPr/>
          </a:p>
        </p:txBody>
      </p:sp>
      <p:sp>
        <p:nvSpPr>
          <p:cNvPr id="954" name="Google Shape;954;p35"/>
          <p:cNvSpPr txBox="1">
            <a:spLocks noGrp="1"/>
          </p:cNvSpPr>
          <p:nvPr>
            <p:ph type="body" idx="5"/>
          </p:nvPr>
        </p:nvSpPr>
        <p:spPr>
          <a:xfrm>
            <a:off x="4882125" y="3664350"/>
            <a:ext cx="64068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 Aenean commodo ligula eget dolor.</a:t>
            </a:r>
            <a:endParaRPr/>
          </a:p>
        </p:txBody>
      </p:sp>
      <p:sp>
        <p:nvSpPr>
          <p:cNvPr id="955" name="Google Shape;955;p35"/>
          <p:cNvSpPr txBox="1">
            <a:spLocks noGrp="1"/>
          </p:cNvSpPr>
          <p:nvPr>
            <p:ph type="body" idx="6"/>
          </p:nvPr>
        </p:nvSpPr>
        <p:spPr>
          <a:xfrm>
            <a:off x="4882125" y="5256013"/>
            <a:ext cx="64077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 Aenean commodo ligula eget dolor.</a:t>
            </a:r>
            <a:endParaRPr/>
          </a:p>
        </p:txBody>
      </p:sp>
      <p:sp>
        <p:nvSpPr>
          <p:cNvPr id="956" name="Google Shape;956;p35"/>
          <p:cNvSpPr/>
          <p:nvPr/>
        </p:nvSpPr>
        <p:spPr>
          <a:xfrm>
            <a:off x="2018067" y="1497000"/>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2018067" y="3133367"/>
            <a:ext cx="1393200" cy="1393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2018067" y="4769734"/>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9" name="Google Shape;959;p35"/>
          <p:cNvPicPr preferRelativeResize="0"/>
          <p:nvPr/>
        </p:nvPicPr>
        <p:blipFill rotWithShape="1">
          <a:blip r:embed="rId3">
            <a:alphaModFix/>
          </a:blip>
          <a:srcRect l="33004" t="8689" r="25212" b="61743"/>
          <a:stretch/>
        </p:blipFill>
        <p:spPr>
          <a:xfrm>
            <a:off x="2019727" y="1518369"/>
            <a:ext cx="1389900" cy="1389900"/>
          </a:xfrm>
          <a:prstGeom prst="ellipse">
            <a:avLst/>
          </a:prstGeom>
          <a:noFill/>
          <a:ln>
            <a:noFill/>
          </a:ln>
        </p:spPr>
      </p:pic>
      <p:pic>
        <p:nvPicPr>
          <p:cNvPr id="960" name="Google Shape;960;p35"/>
          <p:cNvPicPr preferRelativeResize="0"/>
          <p:nvPr/>
        </p:nvPicPr>
        <p:blipFill rotWithShape="1">
          <a:blip r:embed="rId4">
            <a:alphaModFix/>
          </a:blip>
          <a:srcRect l="32897" t="19488" r="25727" b="14540"/>
          <a:stretch/>
        </p:blipFill>
        <p:spPr>
          <a:xfrm>
            <a:off x="2019725" y="3135013"/>
            <a:ext cx="1389900" cy="1389900"/>
          </a:xfrm>
          <a:prstGeom prst="ellipse">
            <a:avLst/>
          </a:prstGeom>
          <a:noFill/>
          <a:ln>
            <a:noFill/>
          </a:ln>
        </p:spPr>
      </p:pic>
      <p:pic>
        <p:nvPicPr>
          <p:cNvPr id="961" name="Google Shape;961;p35"/>
          <p:cNvPicPr preferRelativeResize="0"/>
          <p:nvPr/>
        </p:nvPicPr>
        <p:blipFill rotWithShape="1">
          <a:blip r:embed="rId5">
            <a:alphaModFix/>
          </a:blip>
          <a:srcRect l="24173" b="50920"/>
          <a:stretch/>
        </p:blipFill>
        <p:spPr>
          <a:xfrm>
            <a:off x="2019727" y="4751677"/>
            <a:ext cx="1389900" cy="13899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36"/>
          <p:cNvSpPr txBox="1">
            <a:spLocks noGrp="1"/>
          </p:cNvSpPr>
          <p:nvPr>
            <p:ph type="title"/>
          </p:nvPr>
        </p:nvSpPr>
        <p:spPr>
          <a:xfrm>
            <a:off x="415600" y="364777"/>
            <a:ext cx="11360700" cy="935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a:highlight>
                  <a:schemeClr val="lt2"/>
                </a:highlight>
              </a:rPr>
              <a:t>THIS IS AN EDITABLE WORLD MAP.</a:t>
            </a:r>
            <a:endParaRPr sz="6000">
              <a:highlight>
                <a:schemeClr val="lt2"/>
              </a:highlight>
            </a:endParaRPr>
          </a:p>
        </p:txBody>
      </p:sp>
      <p:sp>
        <p:nvSpPr>
          <p:cNvPr id="967" name="Google Shape;967;p36"/>
          <p:cNvSpPr txBox="1">
            <a:spLocks noGrp="1"/>
          </p:cNvSpPr>
          <p:nvPr>
            <p:ph type="subTitle" idx="1"/>
          </p:nvPr>
        </p:nvSpPr>
        <p:spPr>
          <a:xfrm>
            <a:off x="8225931" y="1958575"/>
            <a:ext cx="3397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Showcase places</a:t>
            </a:r>
            <a:endParaRPr/>
          </a:p>
        </p:txBody>
      </p:sp>
      <p:sp>
        <p:nvSpPr>
          <p:cNvPr id="968" name="Google Shape;968;p36"/>
          <p:cNvSpPr txBox="1">
            <a:spLocks noGrp="1"/>
          </p:cNvSpPr>
          <p:nvPr>
            <p:ph type="subTitle" idx="2"/>
          </p:nvPr>
        </p:nvSpPr>
        <p:spPr>
          <a:xfrm>
            <a:off x="8225931" y="4102757"/>
            <a:ext cx="33978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100% Editable</a:t>
            </a:r>
            <a:endParaRPr/>
          </a:p>
        </p:txBody>
      </p:sp>
      <p:grpSp>
        <p:nvGrpSpPr>
          <p:cNvPr id="969" name="Google Shape;969;p36"/>
          <p:cNvGrpSpPr/>
          <p:nvPr/>
        </p:nvGrpSpPr>
        <p:grpSpPr>
          <a:xfrm>
            <a:off x="95072" y="1992388"/>
            <a:ext cx="7944879" cy="3615709"/>
            <a:chOff x="275475" y="1342375"/>
            <a:chExt cx="7012250" cy="3021400"/>
          </a:xfrm>
        </p:grpSpPr>
        <p:sp>
          <p:nvSpPr>
            <p:cNvPr id="970" name="Google Shape;970;p36"/>
            <p:cNvSpPr/>
            <p:nvPr/>
          </p:nvSpPr>
          <p:spPr>
            <a:xfrm>
              <a:off x="4871175" y="2237375"/>
              <a:ext cx="257375" cy="209425"/>
            </a:xfrm>
            <a:custGeom>
              <a:avLst/>
              <a:gdLst/>
              <a:ahLst/>
              <a:cxnLst/>
              <a:rect l="l" t="t" r="r" b="b"/>
              <a:pathLst>
                <a:path w="10295" h="8377" extrusionOk="0">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1" name="Google Shape;971;p36"/>
            <p:cNvSpPr/>
            <p:nvPr/>
          </p:nvSpPr>
          <p:spPr>
            <a:xfrm>
              <a:off x="3951650" y="3212825"/>
              <a:ext cx="249075" cy="306150"/>
            </a:xfrm>
            <a:custGeom>
              <a:avLst/>
              <a:gdLst/>
              <a:ahLst/>
              <a:cxnLst/>
              <a:rect l="l" t="t" r="r" b="b"/>
              <a:pathLst>
                <a:path w="9963" h="12246" extrusionOk="0">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2" name="Google Shape;972;p36"/>
            <p:cNvSpPr/>
            <p:nvPr/>
          </p:nvSpPr>
          <p:spPr>
            <a:xfrm>
              <a:off x="4073750" y="2143225"/>
              <a:ext cx="34275" cy="68200"/>
            </a:xfrm>
            <a:custGeom>
              <a:avLst/>
              <a:gdLst/>
              <a:ahLst/>
              <a:cxnLst/>
              <a:rect l="l" t="t" r="r" b="b"/>
              <a:pathLst>
                <a:path w="1371" h="2728" extrusionOk="0">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3" name="Google Shape;973;p36"/>
            <p:cNvSpPr/>
            <p:nvPr/>
          </p:nvSpPr>
          <p:spPr>
            <a:xfrm>
              <a:off x="4728800" y="2520950"/>
              <a:ext cx="92750" cy="80775"/>
            </a:xfrm>
            <a:custGeom>
              <a:avLst/>
              <a:gdLst/>
              <a:ahLst/>
              <a:cxnLst/>
              <a:rect l="l" t="t" r="r" b="b"/>
              <a:pathLst>
                <a:path w="3710" h="3231" extrusionOk="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4" name="Google Shape;974;p36"/>
            <p:cNvSpPr/>
            <p:nvPr/>
          </p:nvSpPr>
          <p:spPr>
            <a:xfrm>
              <a:off x="2369900" y="3607675"/>
              <a:ext cx="310150" cy="748675"/>
            </a:xfrm>
            <a:custGeom>
              <a:avLst/>
              <a:gdLst/>
              <a:ahLst/>
              <a:cxnLst/>
              <a:rect l="l" t="t" r="r" b="b"/>
              <a:pathLst>
                <a:path w="12406" h="29947" extrusionOk="0">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5" name="Google Shape;975;p36"/>
            <p:cNvSpPr/>
            <p:nvPr/>
          </p:nvSpPr>
          <p:spPr>
            <a:xfrm>
              <a:off x="4521975" y="2175175"/>
              <a:ext cx="63650" cy="56500"/>
            </a:xfrm>
            <a:custGeom>
              <a:avLst/>
              <a:gdLst/>
              <a:ahLst/>
              <a:cxnLst/>
              <a:rect l="l" t="t" r="r" b="b"/>
              <a:pathLst>
                <a:path w="2546" h="2260" extrusionOk="0">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6" name="Google Shape;976;p36"/>
            <p:cNvSpPr/>
            <p:nvPr/>
          </p:nvSpPr>
          <p:spPr>
            <a:xfrm>
              <a:off x="5901700" y="3354050"/>
              <a:ext cx="798875" cy="747525"/>
            </a:xfrm>
            <a:custGeom>
              <a:avLst/>
              <a:gdLst/>
              <a:ahLst/>
              <a:cxnLst/>
              <a:rect l="l" t="t" r="r" b="b"/>
              <a:pathLst>
                <a:path w="31955" h="29901" extrusionOk="0">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7" name="Google Shape;977;p36"/>
            <p:cNvSpPr/>
            <p:nvPr/>
          </p:nvSpPr>
          <p:spPr>
            <a:xfrm>
              <a:off x="3889450" y="2003125"/>
              <a:ext cx="130975" cy="57950"/>
            </a:xfrm>
            <a:custGeom>
              <a:avLst/>
              <a:gdLst/>
              <a:ahLst/>
              <a:cxnLst/>
              <a:rect l="l" t="t" r="r" b="b"/>
              <a:pathLst>
                <a:path w="5239" h="2318" extrusionOk="0">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8" name="Google Shape;978;p36"/>
            <p:cNvSpPr/>
            <p:nvPr/>
          </p:nvSpPr>
          <p:spPr>
            <a:xfrm>
              <a:off x="4546500" y="2161475"/>
              <a:ext cx="104725" cy="81050"/>
            </a:xfrm>
            <a:custGeom>
              <a:avLst/>
              <a:gdLst/>
              <a:ahLst/>
              <a:cxnLst/>
              <a:rect l="l" t="t" r="r" b="b"/>
              <a:pathLst>
                <a:path w="4189" h="3242" extrusionOk="0">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79" name="Google Shape;979;p36"/>
            <p:cNvSpPr/>
            <p:nvPr/>
          </p:nvSpPr>
          <p:spPr>
            <a:xfrm>
              <a:off x="4302575" y="3165450"/>
              <a:ext cx="34825" cy="48250"/>
            </a:xfrm>
            <a:custGeom>
              <a:avLst/>
              <a:gdLst/>
              <a:ahLst/>
              <a:cxnLst/>
              <a:rect l="l" t="t" r="r" b="b"/>
              <a:pathLst>
                <a:path w="1393" h="1930" extrusionOk="0">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0" name="Google Shape;980;p36"/>
            <p:cNvSpPr/>
            <p:nvPr/>
          </p:nvSpPr>
          <p:spPr>
            <a:xfrm>
              <a:off x="3764775" y="1949775"/>
              <a:ext cx="63350" cy="42825"/>
            </a:xfrm>
            <a:custGeom>
              <a:avLst/>
              <a:gdLst/>
              <a:ahLst/>
              <a:cxnLst/>
              <a:rect l="l" t="t" r="r" b="b"/>
              <a:pathLst>
                <a:path w="2534" h="1713" extrusionOk="0">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1" name="Google Shape;981;p36"/>
            <p:cNvSpPr/>
            <p:nvPr/>
          </p:nvSpPr>
          <p:spPr>
            <a:xfrm>
              <a:off x="3736525" y="2834500"/>
              <a:ext cx="60500" cy="138400"/>
            </a:xfrm>
            <a:custGeom>
              <a:avLst/>
              <a:gdLst/>
              <a:ahLst/>
              <a:cxnLst/>
              <a:rect l="l" t="t" r="r" b="b"/>
              <a:pathLst>
                <a:path w="2420" h="5536" extrusionOk="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2" name="Google Shape;982;p36"/>
            <p:cNvSpPr/>
            <p:nvPr/>
          </p:nvSpPr>
          <p:spPr>
            <a:xfrm>
              <a:off x="3612125" y="2769175"/>
              <a:ext cx="152375" cy="124975"/>
            </a:xfrm>
            <a:custGeom>
              <a:avLst/>
              <a:gdLst/>
              <a:ahLst/>
              <a:cxnLst/>
              <a:rect l="l" t="t" r="r" b="b"/>
              <a:pathLst>
                <a:path w="6095" h="4999" extrusionOk="0">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3" name="Google Shape;983;p36"/>
            <p:cNvSpPr/>
            <p:nvPr/>
          </p:nvSpPr>
          <p:spPr>
            <a:xfrm>
              <a:off x="5438375" y="2512125"/>
              <a:ext cx="102725" cy="130975"/>
            </a:xfrm>
            <a:custGeom>
              <a:avLst/>
              <a:gdLst/>
              <a:ahLst/>
              <a:cxnLst/>
              <a:rect l="l" t="t" r="r" b="b"/>
              <a:pathLst>
                <a:path w="4109" h="5239" extrusionOk="0">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4" name="Google Shape;984;p36"/>
            <p:cNvSpPr/>
            <p:nvPr/>
          </p:nvSpPr>
          <p:spPr>
            <a:xfrm>
              <a:off x="4126250" y="2109550"/>
              <a:ext cx="111850" cy="65925"/>
            </a:xfrm>
            <a:custGeom>
              <a:avLst/>
              <a:gdLst/>
              <a:ahLst/>
              <a:cxnLst/>
              <a:rect l="l" t="t" r="r" b="b"/>
              <a:pathLst>
                <a:path w="4474" h="2637" extrusionOk="0">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5" name="Google Shape;985;p36"/>
            <p:cNvSpPr/>
            <p:nvPr/>
          </p:nvSpPr>
          <p:spPr>
            <a:xfrm>
              <a:off x="4004425" y="2087575"/>
              <a:ext cx="71075" cy="56800"/>
            </a:xfrm>
            <a:custGeom>
              <a:avLst/>
              <a:gdLst/>
              <a:ahLst/>
              <a:cxnLst/>
              <a:rect l="l" t="t" r="r" b="b"/>
              <a:pathLst>
                <a:path w="2843" h="2272" extrusionOk="0">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6" name="Google Shape;986;p36"/>
            <p:cNvSpPr/>
            <p:nvPr/>
          </p:nvSpPr>
          <p:spPr>
            <a:xfrm>
              <a:off x="4117700" y="1848775"/>
              <a:ext cx="158350" cy="104450"/>
            </a:xfrm>
            <a:custGeom>
              <a:avLst/>
              <a:gdLst/>
              <a:ahLst/>
              <a:cxnLst/>
              <a:rect l="l" t="t" r="r" b="b"/>
              <a:pathLst>
                <a:path w="6334" h="4178" extrusionOk="0">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7" name="Google Shape;987;p36"/>
            <p:cNvSpPr/>
            <p:nvPr/>
          </p:nvSpPr>
          <p:spPr>
            <a:xfrm>
              <a:off x="1953075" y="2692425"/>
              <a:ext cx="29125" cy="59375"/>
            </a:xfrm>
            <a:custGeom>
              <a:avLst/>
              <a:gdLst/>
              <a:ahLst/>
              <a:cxnLst/>
              <a:rect l="l" t="t" r="r" b="b"/>
              <a:pathLst>
                <a:path w="1165" h="2375" extrusionOk="0">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8" name="Google Shape;988;p36"/>
            <p:cNvSpPr/>
            <p:nvPr/>
          </p:nvSpPr>
          <p:spPr>
            <a:xfrm>
              <a:off x="2335100" y="3333800"/>
              <a:ext cx="250800" cy="297300"/>
            </a:xfrm>
            <a:custGeom>
              <a:avLst/>
              <a:gdLst/>
              <a:ahLst/>
              <a:cxnLst/>
              <a:rect l="l" t="t" r="r" b="b"/>
              <a:pathLst>
                <a:path w="10032" h="11892" extrusionOk="0">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89" name="Google Shape;989;p36"/>
            <p:cNvSpPr/>
            <p:nvPr/>
          </p:nvSpPr>
          <p:spPr>
            <a:xfrm>
              <a:off x="2242375" y="2993125"/>
              <a:ext cx="784625" cy="885325"/>
            </a:xfrm>
            <a:custGeom>
              <a:avLst/>
              <a:gdLst/>
              <a:ahLst/>
              <a:cxnLst/>
              <a:rect l="l" t="t" r="r" b="b"/>
              <a:pathLst>
                <a:path w="31385" h="35413" extrusionOk="0">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80709C"/>
                </a:solidFill>
                <a:latin typeface="Calibri"/>
                <a:ea typeface="Calibri"/>
                <a:cs typeface="Calibri"/>
                <a:sym typeface="Calibri"/>
              </a:endParaRPr>
            </a:p>
          </p:txBody>
        </p:sp>
        <p:sp>
          <p:nvSpPr>
            <p:cNvPr id="990" name="Google Shape;990;p36"/>
            <p:cNvSpPr/>
            <p:nvPr/>
          </p:nvSpPr>
          <p:spPr>
            <a:xfrm>
              <a:off x="6007825" y="2988575"/>
              <a:ext cx="23725" cy="32825"/>
            </a:xfrm>
            <a:custGeom>
              <a:avLst/>
              <a:gdLst/>
              <a:ahLst/>
              <a:cxnLst/>
              <a:rect l="l" t="t" r="r" b="b"/>
              <a:pathLst>
                <a:path w="949" h="1313" extrusionOk="0">
                  <a:moveTo>
                    <a:pt x="1" y="845"/>
                  </a:moveTo>
                  <a:lnTo>
                    <a:pt x="377" y="1313"/>
                  </a:lnTo>
                  <a:lnTo>
                    <a:pt x="537" y="993"/>
                  </a:lnTo>
                  <a:lnTo>
                    <a:pt x="925" y="1027"/>
                  </a:lnTo>
                  <a:lnTo>
                    <a:pt x="937" y="434"/>
                  </a:lnTo>
                  <a:lnTo>
                    <a:pt x="948" y="0"/>
                  </a:lnTo>
                  <a:lnTo>
                    <a:pt x="298" y="4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1" name="Google Shape;991;p36"/>
            <p:cNvSpPr/>
            <p:nvPr/>
          </p:nvSpPr>
          <p:spPr>
            <a:xfrm>
              <a:off x="5443775" y="2469900"/>
              <a:ext cx="64800" cy="36250"/>
            </a:xfrm>
            <a:custGeom>
              <a:avLst/>
              <a:gdLst/>
              <a:ahLst/>
              <a:cxnLst/>
              <a:rect l="l" t="t" r="r" b="b"/>
              <a:pathLst>
                <a:path w="2592" h="1450" extrusionOk="0">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2" name="Google Shape;992;p36"/>
            <p:cNvSpPr/>
            <p:nvPr/>
          </p:nvSpPr>
          <p:spPr>
            <a:xfrm>
              <a:off x="4109700" y="3512675"/>
              <a:ext cx="189175" cy="208300"/>
            </a:xfrm>
            <a:custGeom>
              <a:avLst/>
              <a:gdLst/>
              <a:ahLst/>
              <a:cxnLst/>
              <a:rect l="l" t="t" r="r" b="b"/>
              <a:pathLst>
                <a:path w="7567" h="8332" extrusionOk="0">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3" name="Google Shape;993;p36"/>
            <p:cNvSpPr/>
            <p:nvPr/>
          </p:nvSpPr>
          <p:spPr>
            <a:xfrm>
              <a:off x="4010425" y="2859325"/>
              <a:ext cx="258775" cy="201175"/>
            </a:xfrm>
            <a:custGeom>
              <a:avLst/>
              <a:gdLst/>
              <a:ahLst/>
              <a:cxnLst/>
              <a:rect l="l" t="t" r="r" b="b"/>
              <a:pathLst>
                <a:path w="10351" h="8047" extrusionOk="0">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4" name="Google Shape;994;p36"/>
            <p:cNvSpPr/>
            <p:nvPr/>
          </p:nvSpPr>
          <p:spPr>
            <a:xfrm>
              <a:off x="1465200" y="1347225"/>
              <a:ext cx="1519000" cy="811125"/>
            </a:xfrm>
            <a:custGeom>
              <a:avLst/>
              <a:gdLst/>
              <a:ahLst/>
              <a:cxnLst/>
              <a:rect l="l" t="t" r="r" b="b"/>
              <a:pathLst>
                <a:path w="60760" h="32445" extrusionOk="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5" name="Google Shape;995;p36"/>
            <p:cNvSpPr/>
            <p:nvPr/>
          </p:nvSpPr>
          <p:spPr>
            <a:xfrm>
              <a:off x="3828675" y="2029950"/>
              <a:ext cx="78200" cy="45675"/>
            </a:xfrm>
            <a:custGeom>
              <a:avLst/>
              <a:gdLst/>
              <a:ahLst/>
              <a:cxnLst/>
              <a:rect l="l" t="t" r="r" b="b"/>
              <a:pathLst>
                <a:path w="3128" h="1827" extrusionOk="0">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6" name="Google Shape;996;p36"/>
            <p:cNvSpPr/>
            <p:nvPr/>
          </p:nvSpPr>
          <p:spPr>
            <a:xfrm>
              <a:off x="2331975" y="3510975"/>
              <a:ext cx="267625" cy="852800"/>
            </a:xfrm>
            <a:custGeom>
              <a:avLst/>
              <a:gdLst/>
              <a:ahLst/>
              <a:cxnLst/>
              <a:rect l="l" t="t" r="r" b="b"/>
              <a:pathLst>
                <a:path w="10705" h="34112" extrusionOk="0">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7" name="Google Shape;997;p36"/>
            <p:cNvSpPr/>
            <p:nvPr/>
          </p:nvSpPr>
          <p:spPr>
            <a:xfrm>
              <a:off x="5085725" y="1906425"/>
              <a:ext cx="1024275" cy="792875"/>
            </a:xfrm>
            <a:custGeom>
              <a:avLst/>
              <a:gdLst/>
              <a:ahLst/>
              <a:cxnLst/>
              <a:rect l="l" t="t" r="r" b="b"/>
              <a:pathLst>
                <a:path w="40971" h="31715" extrusionOk="0">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8" name="Google Shape;998;p36"/>
            <p:cNvSpPr/>
            <p:nvPr/>
          </p:nvSpPr>
          <p:spPr>
            <a:xfrm>
              <a:off x="3549350" y="2873300"/>
              <a:ext cx="120725" cy="140400"/>
            </a:xfrm>
            <a:custGeom>
              <a:avLst/>
              <a:gdLst/>
              <a:ahLst/>
              <a:cxnLst/>
              <a:rect l="l" t="t" r="r" b="b"/>
              <a:pathLst>
                <a:path w="4829" h="5616" extrusionOk="0">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999" name="Google Shape;999;p36"/>
            <p:cNvSpPr/>
            <p:nvPr/>
          </p:nvSpPr>
          <p:spPr>
            <a:xfrm>
              <a:off x="3891450" y="2820250"/>
              <a:ext cx="150950" cy="252800"/>
            </a:xfrm>
            <a:custGeom>
              <a:avLst/>
              <a:gdLst/>
              <a:ahLst/>
              <a:cxnLst/>
              <a:rect l="l" t="t" r="r" b="b"/>
              <a:pathLst>
                <a:path w="6038" h="10112" extrusionOk="0">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0" name="Google Shape;1000;p36"/>
            <p:cNvSpPr/>
            <p:nvPr/>
          </p:nvSpPr>
          <p:spPr>
            <a:xfrm>
              <a:off x="3965050" y="2992850"/>
              <a:ext cx="381200" cy="420000"/>
            </a:xfrm>
            <a:custGeom>
              <a:avLst/>
              <a:gdLst/>
              <a:ahLst/>
              <a:cxnLst/>
              <a:rect l="l" t="t" r="r" b="b"/>
              <a:pathLst>
                <a:path w="15248" h="16800" extrusionOk="0">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1" name="Google Shape;1001;p36"/>
            <p:cNvSpPr/>
            <p:nvPr/>
          </p:nvSpPr>
          <p:spPr>
            <a:xfrm>
              <a:off x="3943375" y="3027375"/>
              <a:ext cx="147525" cy="198875"/>
            </a:xfrm>
            <a:custGeom>
              <a:avLst/>
              <a:gdLst/>
              <a:ahLst/>
              <a:cxnLst/>
              <a:rect l="l" t="t" r="r" b="b"/>
              <a:pathLst>
                <a:path w="5901" h="7955" extrusionOk="0">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2" name="Google Shape;1002;p36"/>
            <p:cNvSpPr/>
            <p:nvPr/>
          </p:nvSpPr>
          <p:spPr>
            <a:xfrm>
              <a:off x="2138250" y="2829950"/>
              <a:ext cx="242825" cy="379750"/>
            </a:xfrm>
            <a:custGeom>
              <a:avLst/>
              <a:gdLst/>
              <a:ahLst/>
              <a:cxnLst/>
              <a:rect l="l" t="t" r="r" b="b"/>
              <a:pathLst>
                <a:path w="9713" h="15190" extrusionOk="0">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3" name="Google Shape;1003;p36"/>
            <p:cNvSpPr/>
            <p:nvPr/>
          </p:nvSpPr>
          <p:spPr>
            <a:xfrm>
              <a:off x="2008150" y="2857625"/>
              <a:ext cx="65650" cy="67625"/>
            </a:xfrm>
            <a:custGeom>
              <a:avLst/>
              <a:gdLst/>
              <a:ahLst/>
              <a:cxnLst/>
              <a:rect l="l" t="t" r="r" b="b"/>
              <a:pathLst>
                <a:path w="2626" h="2705" extrusionOk="0">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4" name="Google Shape;1004;p36"/>
            <p:cNvSpPr/>
            <p:nvPr/>
          </p:nvSpPr>
          <p:spPr>
            <a:xfrm>
              <a:off x="2054075" y="2586000"/>
              <a:ext cx="207450" cy="75650"/>
            </a:xfrm>
            <a:custGeom>
              <a:avLst/>
              <a:gdLst/>
              <a:ahLst/>
              <a:cxnLst/>
              <a:rect l="l" t="t" r="r" b="b"/>
              <a:pathLst>
                <a:path w="8298" h="3026" extrusionOk="0">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5" name="Google Shape;1005;p36"/>
            <p:cNvSpPr/>
            <p:nvPr/>
          </p:nvSpPr>
          <p:spPr>
            <a:xfrm>
              <a:off x="3933950" y="1957475"/>
              <a:ext cx="116425" cy="56525"/>
            </a:xfrm>
            <a:custGeom>
              <a:avLst/>
              <a:gdLst/>
              <a:ahLst/>
              <a:cxnLst/>
              <a:rect l="l" t="t" r="r" b="b"/>
              <a:pathLst>
                <a:path w="4657" h="2261" extrusionOk="0">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6" name="Google Shape;1006;p36"/>
            <p:cNvSpPr/>
            <p:nvPr/>
          </p:nvSpPr>
          <p:spPr>
            <a:xfrm>
              <a:off x="3824100" y="1873900"/>
              <a:ext cx="156675" cy="167775"/>
            </a:xfrm>
            <a:custGeom>
              <a:avLst/>
              <a:gdLst/>
              <a:ahLst/>
              <a:cxnLst/>
              <a:rect l="l" t="t" r="r" b="b"/>
              <a:pathLst>
                <a:path w="6267" h="6711" extrusionOk="0">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7" name="Google Shape;1007;p36"/>
            <p:cNvSpPr/>
            <p:nvPr/>
          </p:nvSpPr>
          <p:spPr>
            <a:xfrm>
              <a:off x="4551075" y="2824225"/>
              <a:ext cx="32550" cy="39975"/>
            </a:xfrm>
            <a:custGeom>
              <a:avLst/>
              <a:gdLst/>
              <a:ahLst/>
              <a:cxnLst/>
              <a:rect l="l" t="t" r="r" b="b"/>
              <a:pathLst>
                <a:path w="1302" h="1599" extrusionOk="0">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8" name="Google Shape;1008;p36"/>
            <p:cNvSpPr/>
            <p:nvPr/>
          </p:nvSpPr>
          <p:spPr>
            <a:xfrm>
              <a:off x="3855200" y="1815675"/>
              <a:ext cx="77350" cy="62225"/>
            </a:xfrm>
            <a:custGeom>
              <a:avLst/>
              <a:gdLst/>
              <a:ahLst/>
              <a:cxnLst/>
              <a:rect l="l" t="t" r="r" b="b"/>
              <a:pathLst>
                <a:path w="3094" h="2489" extrusionOk="0">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09" name="Google Shape;1009;p36"/>
            <p:cNvSpPr/>
            <p:nvPr/>
          </p:nvSpPr>
          <p:spPr>
            <a:xfrm>
              <a:off x="2301725" y="2660750"/>
              <a:ext cx="71625" cy="52250"/>
            </a:xfrm>
            <a:custGeom>
              <a:avLst/>
              <a:gdLst/>
              <a:ahLst/>
              <a:cxnLst/>
              <a:rect l="l" t="t" r="r" b="b"/>
              <a:pathLst>
                <a:path w="2865" h="2090" extrusionOk="0">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0" name="Google Shape;1010;p36"/>
            <p:cNvSpPr/>
            <p:nvPr/>
          </p:nvSpPr>
          <p:spPr>
            <a:xfrm>
              <a:off x="3553075" y="2269025"/>
              <a:ext cx="402875" cy="410600"/>
            </a:xfrm>
            <a:custGeom>
              <a:avLst/>
              <a:gdLst/>
              <a:ahLst/>
              <a:cxnLst/>
              <a:rect l="l" t="t" r="r" b="b"/>
              <a:pathLst>
                <a:path w="16115" h="16424" extrusionOk="0">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1" name="Google Shape;1011;p36"/>
            <p:cNvSpPr/>
            <p:nvPr/>
          </p:nvSpPr>
          <p:spPr>
            <a:xfrm>
              <a:off x="2098875" y="3081000"/>
              <a:ext cx="114725" cy="143550"/>
            </a:xfrm>
            <a:custGeom>
              <a:avLst/>
              <a:gdLst/>
              <a:ahLst/>
              <a:cxnLst/>
              <a:rect l="l" t="t" r="r" b="b"/>
              <a:pathLst>
                <a:path w="4589" h="5742" extrusionOk="0">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2" name="Google Shape;1012;p36"/>
            <p:cNvSpPr/>
            <p:nvPr/>
          </p:nvSpPr>
          <p:spPr>
            <a:xfrm>
              <a:off x="4196425" y="2395425"/>
              <a:ext cx="248250" cy="217700"/>
            </a:xfrm>
            <a:custGeom>
              <a:avLst/>
              <a:gdLst/>
              <a:ahLst/>
              <a:cxnLst/>
              <a:rect l="l" t="t" r="r" b="b"/>
              <a:pathLst>
                <a:path w="9930" h="8708" extrusionOk="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3" name="Google Shape;1013;p36"/>
            <p:cNvSpPr/>
            <p:nvPr/>
          </p:nvSpPr>
          <p:spPr>
            <a:xfrm>
              <a:off x="4442375" y="2703850"/>
              <a:ext cx="136400" cy="125550"/>
            </a:xfrm>
            <a:custGeom>
              <a:avLst/>
              <a:gdLst/>
              <a:ahLst/>
              <a:cxnLst/>
              <a:rect l="l" t="t" r="r" b="b"/>
              <a:pathLst>
                <a:path w="5456" h="5022" extrusionOk="0">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4" name="Google Shape;1014;p36"/>
            <p:cNvSpPr/>
            <p:nvPr/>
          </p:nvSpPr>
          <p:spPr>
            <a:xfrm>
              <a:off x="4098000" y="1776025"/>
              <a:ext cx="76500" cy="44825"/>
            </a:xfrm>
            <a:custGeom>
              <a:avLst/>
              <a:gdLst/>
              <a:ahLst/>
              <a:cxnLst/>
              <a:rect l="l" t="t" r="r" b="b"/>
              <a:pathLst>
                <a:path w="3060" h="1793" extrusionOk="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5" name="Google Shape;1015;p36"/>
            <p:cNvSpPr/>
            <p:nvPr/>
          </p:nvSpPr>
          <p:spPr>
            <a:xfrm>
              <a:off x="4380175" y="2772875"/>
              <a:ext cx="296175" cy="261650"/>
            </a:xfrm>
            <a:custGeom>
              <a:avLst/>
              <a:gdLst/>
              <a:ahLst/>
              <a:cxnLst/>
              <a:rect l="l" t="t" r="r" b="b"/>
              <a:pathLst>
                <a:path w="11847" h="10466" extrusionOk="0">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6" name="Google Shape;1016;p36"/>
            <p:cNvSpPr/>
            <p:nvPr/>
          </p:nvSpPr>
          <p:spPr>
            <a:xfrm>
              <a:off x="4022100" y="1565475"/>
              <a:ext cx="189775" cy="205450"/>
            </a:xfrm>
            <a:custGeom>
              <a:avLst/>
              <a:gdLst/>
              <a:ahLst/>
              <a:cxnLst/>
              <a:rect l="l" t="t" r="r" b="b"/>
              <a:pathLst>
                <a:path w="7591" h="8218" extrusionOk="0">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7" name="Google Shape;1017;p36"/>
            <p:cNvSpPr/>
            <p:nvPr/>
          </p:nvSpPr>
          <p:spPr>
            <a:xfrm>
              <a:off x="7224100" y="3476725"/>
              <a:ext cx="63625" cy="50250"/>
            </a:xfrm>
            <a:custGeom>
              <a:avLst/>
              <a:gdLst/>
              <a:ahLst/>
              <a:cxnLst/>
              <a:rect l="l" t="t" r="r" b="b"/>
              <a:pathLst>
                <a:path w="2545" h="2010" extrusionOk="0">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8" name="Google Shape;1018;p36"/>
            <p:cNvSpPr/>
            <p:nvPr/>
          </p:nvSpPr>
          <p:spPr>
            <a:xfrm>
              <a:off x="3897425" y="3059625"/>
              <a:ext cx="113300" cy="142950"/>
            </a:xfrm>
            <a:custGeom>
              <a:avLst/>
              <a:gdLst/>
              <a:ahLst/>
              <a:cxnLst/>
              <a:rect l="l" t="t" r="r" b="b"/>
              <a:pathLst>
                <a:path w="4532" h="5718" extrusionOk="0">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19" name="Google Shape;1019;p36"/>
            <p:cNvSpPr/>
            <p:nvPr/>
          </p:nvSpPr>
          <p:spPr>
            <a:xfrm>
              <a:off x="3593575" y="1796275"/>
              <a:ext cx="156375" cy="186625"/>
            </a:xfrm>
            <a:custGeom>
              <a:avLst/>
              <a:gdLst/>
              <a:ahLst/>
              <a:cxnLst/>
              <a:rect l="l" t="t" r="r" b="b"/>
              <a:pathLst>
                <a:path w="6255" h="7465" extrusionOk="0">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0" name="Google Shape;1020;p36"/>
            <p:cNvSpPr/>
            <p:nvPr/>
          </p:nvSpPr>
          <p:spPr>
            <a:xfrm>
              <a:off x="4445800" y="2124375"/>
              <a:ext cx="131825" cy="54825"/>
            </a:xfrm>
            <a:custGeom>
              <a:avLst/>
              <a:gdLst/>
              <a:ahLst/>
              <a:cxnLst/>
              <a:rect l="l" t="t" r="r" b="b"/>
              <a:pathLst>
                <a:path w="5273" h="2193" extrusionOk="0">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1" name="Google Shape;1021;p36"/>
            <p:cNvSpPr/>
            <p:nvPr/>
          </p:nvSpPr>
          <p:spPr>
            <a:xfrm>
              <a:off x="3656350" y="2860475"/>
              <a:ext cx="85900" cy="144950"/>
            </a:xfrm>
            <a:custGeom>
              <a:avLst/>
              <a:gdLst/>
              <a:ahLst/>
              <a:cxnLst/>
              <a:rect l="l" t="t" r="r" b="b"/>
              <a:pathLst>
                <a:path w="3436" h="5798" extrusionOk="0">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2" name="Google Shape;1022;p36"/>
            <p:cNvSpPr/>
            <p:nvPr/>
          </p:nvSpPr>
          <p:spPr>
            <a:xfrm>
              <a:off x="3419550" y="2826525"/>
              <a:ext cx="145250" cy="119850"/>
            </a:xfrm>
            <a:custGeom>
              <a:avLst/>
              <a:gdLst/>
              <a:ahLst/>
              <a:cxnLst/>
              <a:rect l="l" t="t" r="r" b="b"/>
              <a:pathLst>
                <a:path w="5810" h="4794" extrusionOk="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3" name="Google Shape;1023;p36"/>
            <p:cNvSpPr/>
            <p:nvPr/>
          </p:nvSpPr>
          <p:spPr>
            <a:xfrm>
              <a:off x="3386450" y="2797425"/>
              <a:ext cx="59650" cy="16850"/>
            </a:xfrm>
            <a:custGeom>
              <a:avLst/>
              <a:gdLst/>
              <a:ahLst/>
              <a:cxnLst/>
              <a:rect l="l" t="t" r="r" b="b"/>
              <a:pathLst>
                <a:path w="2386" h="674" extrusionOk="0">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4" name="Google Shape;1024;p36"/>
            <p:cNvSpPr/>
            <p:nvPr/>
          </p:nvSpPr>
          <p:spPr>
            <a:xfrm>
              <a:off x="3389300" y="2825675"/>
              <a:ext cx="59375" cy="35950"/>
            </a:xfrm>
            <a:custGeom>
              <a:avLst/>
              <a:gdLst/>
              <a:ahLst/>
              <a:cxnLst/>
              <a:rect l="l" t="t" r="r" b="b"/>
              <a:pathLst>
                <a:path w="2375" h="1438" extrusionOk="0">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5" name="Google Shape;1025;p36"/>
            <p:cNvSpPr/>
            <p:nvPr/>
          </p:nvSpPr>
          <p:spPr>
            <a:xfrm>
              <a:off x="3907700" y="3060175"/>
              <a:ext cx="39675" cy="28850"/>
            </a:xfrm>
            <a:custGeom>
              <a:avLst/>
              <a:gdLst/>
              <a:ahLst/>
              <a:cxnLst/>
              <a:rect l="l" t="t" r="r" b="b"/>
              <a:pathLst>
                <a:path w="1587" h="1154" extrusionOk="0">
                  <a:moveTo>
                    <a:pt x="1587" y="24"/>
                  </a:moveTo>
                  <a:lnTo>
                    <a:pt x="275" y="1"/>
                  </a:lnTo>
                  <a:lnTo>
                    <a:pt x="1" y="1028"/>
                  </a:lnTo>
                  <a:lnTo>
                    <a:pt x="149" y="1153"/>
                  </a:lnTo>
                  <a:lnTo>
                    <a:pt x="423" y="1119"/>
                  </a:lnTo>
                  <a:lnTo>
                    <a:pt x="1587" y="111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6" name="Google Shape;1026;p36"/>
            <p:cNvSpPr/>
            <p:nvPr/>
          </p:nvSpPr>
          <p:spPr>
            <a:xfrm>
              <a:off x="4094300" y="2162625"/>
              <a:ext cx="123275" cy="157225"/>
            </a:xfrm>
            <a:custGeom>
              <a:avLst/>
              <a:gdLst/>
              <a:ahLst/>
              <a:cxnLst/>
              <a:rect l="l" t="t" r="r" b="b"/>
              <a:pathLst>
                <a:path w="4931" h="6289" extrusionOk="0">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7" name="Google Shape;1027;p36"/>
            <p:cNvSpPr/>
            <p:nvPr/>
          </p:nvSpPr>
          <p:spPr>
            <a:xfrm>
              <a:off x="2778475" y="1342375"/>
              <a:ext cx="794300" cy="424550"/>
            </a:xfrm>
            <a:custGeom>
              <a:avLst/>
              <a:gdLst/>
              <a:ahLst/>
              <a:cxnLst/>
              <a:rect l="l" t="t" r="r" b="b"/>
              <a:pathLst>
                <a:path w="31772" h="16982" extrusionOk="0">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8" name="Google Shape;1028;p36"/>
            <p:cNvSpPr/>
            <p:nvPr/>
          </p:nvSpPr>
          <p:spPr>
            <a:xfrm>
              <a:off x="1890025" y="2707825"/>
              <a:ext cx="82475" cy="92750"/>
            </a:xfrm>
            <a:custGeom>
              <a:avLst/>
              <a:gdLst/>
              <a:ahLst/>
              <a:cxnLst/>
              <a:rect l="l" t="t" r="r" b="b"/>
              <a:pathLst>
                <a:path w="3299" h="3710" extrusionOk="0">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29" name="Google Shape;1029;p36"/>
            <p:cNvSpPr/>
            <p:nvPr/>
          </p:nvSpPr>
          <p:spPr>
            <a:xfrm>
              <a:off x="2492600" y="2922100"/>
              <a:ext cx="95875" cy="161225"/>
            </a:xfrm>
            <a:custGeom>
              <a:avLst/>
              <a:gdLst/>
              <a:ahLst/>
              <a:cxnLst/>
              <a:rect l="l" t="t" r="r" b="b"/>
              <a:pathLst>
                <a:path w="3835" h="6449" extrusionOk="0">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0" name="Google Shape;1030;p36"/>
            <p:cNvSpPr/>
            <p:nvPr/>
          </p:nvSpPr>
          <p:spPr>
            <a:xfrm>
              <a:off x="1947100" y="2748925"/>
              <a:ext cx="124400" cy="68775"/>
            </a:xfrm>
            <a:custGeom>
              <a:avLst/>
              <a:gdLst/>
              <a:ahLst/>
              <a:cxnLst/>
              <a:rect l="l" t="t" r="r" b="b"/>
              <a:pathLst>
                <a:path w="4976" h="2751" extrusionOk="0">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1" name="Google Shape;1031;p36"/>
            <p:cNvSpPr/>
            <p:nvPr/>
          </p:nvSpPr>
          <p:spPr>
            <a:xfrm>
              <a:off x="3966475" y="2059325"/>
              <a:ext cx="102725" cy="88475"/>
            </a:xfrm>
            <a:custGeom>
              <a:avLst/>
              <a:gdLst/>
              <a:ahLst/>
              <a:cxnLst/>
              <a:rect l="l" t="t" r="r" b="b"/>
              <a:pathLst>
                <a:path w="4109" h="3539" extrusionOk="0">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2" name="Google Shape;1032;p36"/>
            <p:cNvSpPr/>
            <p:nvPr/>
          </p:nvSpPr>
          <p:spPr>
            <a:xfrm>
              <a:off x="2251225" y="2660475"/>
              <a:ext cx="58225" cy="42525"/>
            </a:xfrm>
            <a:custGeom>
              <a:avLst/>
              <a:gdLst/>
              <a:ahLst/>
              <a:cxnLst/>
              <a:rect l="l" t="t" r="r" b="b"/>
              <a:pathLst>
                <a:path w="2329" h="1701" extrusionOk="0">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3" name="Google Shape;1033;p36"/>
            <p:cNvSpPr/>
            <p:nvPr/>
          </p:nvSpPr>
          <p:spPr>
            <a:xfrm>
              <a:off x="4009275" y="2012550"/>
              <a:ext cx="113000" cy="63350"/>
            </a:xfrm>
            <a:custGeom>
              <a:avLst/>
              <a:gdLst/>
              <a:ahLst/>
              <a:cxnLst/>
              <a:rect l="l" t="t" r="r" b="b"/>
              <a:pathLst>
                <a:path w="4520" h="2534" extrusionOk="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4" name="Google Shape;1034;p36"/>
            <p:cNvSpPr/>
            <p:nvPr/>
          </p:nvSpPr>
          <p:spPr>
            <a:xfrm>
              <a:off x="5628375" y="2987725"/>
              <a:ext cx="917850" cy="359500"/>
            </a:xfrm>
            <a:custGeom>
              <a:avLst/>
              <a:gdLst/>
              <a:ahLst/>
              <a:cxnLst/>
              <a:rect l="l" t="t" r="r" b="b"/>
              <a:pathLst>
                <a:path w="36714" h="14380" extrusionOk="0">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5" name="Google Shape;1035;p36"/>
            <p:cNvSpPr/>
            <p:nvPr/>
          </p:nvSpPr>
          <p:spPr>
            <a:xfrm>
              <a:off x="5054350" y="2306700"/>
              <a:ext cx="552950" cy="624825"/>
            </a:xfrm>
            <a:custGeom>
              <a:avLst/>
              <a:gdLst/>
              <a:ahLst/>
              <a:cxnLst/>
              <a:rect l="l" t="t" r="r" b="b"/>
              <a:pathLst>
                <a:path w="22118" h="24993" extrusionOk="0">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6" name="Google Shape;1036;p36"/>
            <p:cNvSpPr/>
            <p:nvPr/>
          </p:nvSpPr>
          <p:spPr>
            <a:xfrm>
              <a:off x="3550225" y="1870750"/>
              <a:ext cx="68775" cy="74775"/>
            </a:xfrm>
            <a:custGeom>
              <a:avLst/>
              <a:gdLst/>
              <a:ahLst/>
              <a:cxnLst/>
              <a:rect l="l" t="t" r="r" b="b"/>
              <a:pathLst>
                <a:path w="2751" h="2991" extrusionOk="0">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7" name="Google Shape;1037;p36"/>
            <p:cNvSpPr/>
            <p:nvPr/>
          </p:nvSpPr>
          <p:spPr>
            <a:xfrm>
              <a:off x="4538525" y="2209700"/>
              <a:ext cx="412575" cy="333525"/>
            </a:xfrm>
            <a:custGeom>
              <a:avLst/>
              <a:gdLst/>
              <a:ahLst/>
              <a:cxnLst/>
              <a:rect l="l" t="t" r="r" b="b"/>
              <a:pathLst>
                <a:path w="16503" h="13341" extrusionOk="0">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8" name="Google Shape;1038;p36"/>
            <p:cNvSpPr/>
            <p:nvPr/>
          </p:nvSpPr>
          <p:spPr>
            <a:xfrm>
              <a:off x="4458925" y="2262750"/>
              <a:ext cx="197150" cy="189200"/>
            </a:xfrm>
            <a:custGeom>
              <a:avLst/>
              <a:gdLst/>
              <a:ahLst/>
              <a:cxnLst/>
              <a:rect l="l" t="t" r="r" b="b"/>
              <a:pathLst>
                <a:path w="7886" h="7568" extrusionOk="0">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39" name="Google Shape;1039;p36"/>
            <p:cNvSpPr/>
            <p:nvPr/>
          </p:nvSpPr>
          <p:spPr>
            <a:xfrm>
              <a:off x="3353350" y="1635650"/>
              <a:ext cx="161225" cy="60525"/>
            </a:xfrm>
            <a:custGeom>
              <a:avLst/>
              <a:gdLst/>
              <a:ahLst/>
              <a:cxnLst/>
              <a:rect l="l" t="t" r="r" b="b"/>
              <a:pathLst>
                <a:path w="6449" h="2421" extrusionOk="0">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0" name="Google Shape;1040;p36"/>
            <p:cNvSpPr/>
            <p:nvPr/>
          </p:nvSpPr>
          <p:spPr>
            <a:xfrm>
              <a:off x="4377875" y="2357200"/>
              <a:ext cx="26000" cy="85600"/>
            </a:xfrm>
            <a:custGeom>
              <a:avLst/>
              <a:gdLst/>
              <a:ahLst/>
              <a:cxnLst/>
              <a:rect l="l" t="t" r="r" b="b"/>
              <a:pathLst>
                <a:path w="1040" h="3424" extrusionOk="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1" name="Google Shape;1041;p36"/>
            <p:cNvSpPr/>
            <p:nvPr/>
          </p:nvSpPr>
          <p:spPr>
            <a:xfrm>
              <a:off x="3842650" y="2045925"/>
              <a:ext cx="219725" cy="234550"/>
            </a:xfrm>
            <a:custGeom>
              <a:avLst/>
              <a:gdLst/>
              <a:ahLst/>
              <a:cxnLst/>
              <a:rect l="l" t="t" r="r" b="b"/>
              <a:pathLst>
                <a:path w="8789" h="9382" extrusionOk="0">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2" name="Google Shape;1042;p36"/>
            <p:cNvSpPr/>
            <p:nvPr/>
          </p:nvSpPr>
          <p:spPr>
            <a:xfrm>
              <a:off x="2174750" y="2691850"/>
              <a:ext cx="41400" cy="18575"/>
            </a:xfrm>
            <a:custGeom>
              <a:avLst/>
              <a:gdLst/>
              <a:ahLst/>
              <a:cxnLst/>
              <a:rect l="l" t="t" r="r" b="b"/>
              <a:pathLst>
                <a:path w="1656" h="743" extrusionOk="0">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3" name="Google Shape;1043;p36"/>
            <p:cNvSpPr/>
            <p:nvPr/>
          </p:nvSpPr>
          <p:spPr>
            <a:xfrm>
              <a:off x="4394425" y="2355200"/>
              <a:ext cx="75350" cy="94450"/>
            </a:xfrm>
            <a:custGeom>
              <a:avLst/>
              <a:gdLst/>
              <a:ahLst/>
              <a:cxnLst/>
              <a:rect l="l" t="t" r="r" b="b"/>
              <a:pathLst>
                <a:path w="3014" h="3778" extrusionOk="0">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4" name="Google Shape;1044;p36"/>
            <p:cNvSpPr/>
            <p:nvPr/>
          </p:nvSpPr>
          <p:spPr>
            <a:xfrm>
              <a:off x="6182725" y="2080450"/>
              <a:ext cx="189475" cy="327850"/>
            </a:xfrm>
            <a:custGeom>
              <a:avLst/>
              <a:gdLst/>
              <a:ahLst/>
              <a:cxnLst/>
              <a:rect l="l" t="t" r="r" b="b"/>
              <a:pathLst>
                <a:path w="7579" h="13114" extrusionOk="0">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5" name="Google Shape;1045;p36"/>
            <p:cNvSpPr/>
            <p:nvPr/>
          </p:nvSpPr>
          <p:spPr>
            <a:xfrm>
              <a:off x="4538525" y="1865050"/>
              <a:ext cx="710700" cy="323275"/>
            </a:xfrm>
            <a:custGeom>
              <a:avLst/>
              <a:gdLst/>
              <a:ahLst/>
              <a:cxnLst/>
              <a:rect l="l" t="t" r="r" b="b"/>
              <a:pathLst>
                <a:path w="28428" h="12931" extrusionOk="0">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6" name="Google Shape;1046;p36"/>
            <p:cNvSpPr/>
            <p:nvPr/>
          </p:nvSpPr>
          <p:spPr>
            <a:xfrm>
              <a:off x="4400700" y="2987150"/>
              <a:ext cx="158675" cy="231125"/>
            </a:xfrm>
            <a:custGeom>
              <a:avLst/>
              <a:gdLst/>
              <a:ahLst/>
              <a:cxnLst/>
              <a:rect l="l" t="t" r="r" b="b"/>
              <a:pathLst>
                <a:path w="6347" h="9245" extrusionOk="0">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7" name="Google Shape;1047;p36"/>
            <p:cNvSpPr/>
            <p:nvPr/>
          </p:nvSpPr>
          <p:spPr>
            <a:xfrm>
              <a:off x="5005550" y="2130100"/>
              <a:ext cx="179775" cy="89325"/>
            </a:xfrm>
            <a:custGeom>
              <a:avLst/>
              <a:gdLst/>
              <a:ahLst/>
              <a:cxnLst/>
              <a:rect l="l" t="t" r="r" b="b"/>
              <a:pathLst>
                <a:path w="7191" h="3573" extrusionOk="0">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8" name="Google Shape;1048;p36"/>
            <p:cNvSpPr/>
            <p:nvPr/>
          </p:nvSpPr>
          <p:spPr>
            <a:xfrm>
              <a:off x="5756200" y="2781725"/>
              <a:ext cx="105000" cy="92475"/>
            </a:xfrm>
            <a:custGeom>
              <a:avLst/>
              <a:gdLst/>
              <a:ahLst/>
              <a:cxnLst/>
              <a:rect l="l" t="t" r="r" b="b"/>
              <a:pathLst>
                <a:path w="4200" h="3699" extrusionOk="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49" name="Google Shape;1049;p36"/>
            <p:cNvSpPr/>
            <p:nvPr/>
          </p:nvSpPr>
          <p:spPr>
            <a:xfrm>
              <a:off x="6077175" y="2234525"/>
              <a:ext cx="84175" cy="97575"/>
            </a:xfrm>
            <a:custGeom>
              <a:avLst/>
              <a:gdLst/>
              <a:ahLst/>
              <a:cxnLst/>
              <a:rect l="l" t="t" r="r" b="b"/>
              <a:pathLst>
                <a:path w="3367" h="3903" extrusionOk="0">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0" name="Google Shape;1050;p36"/>
            <p:cNvSpPr/>
            <p:nvPr/>
          </p:nvSpPr>
          <p:spPr>
            <a:xfrm>
              <a:off x="4620100" y="2429950"/>
              <a:ext cx="37125" cy="35125"/>
            </a:xfrm>
            <a:custGeom>
              <a:avLst/>
              <a:gdLst/>
              <a:ahLst/>
              <a:cxnLst/>
              <a:rect l="l" t="t" r="r" b="b"/>
              <a:pathLst>
                <a:path w="1485" h="1405" extrusionOk="0">
                  <a:moveTo>
                    <a:pt x="982" y="80"/>
                  </a:moveTo>
                  <a:lnTo>
                    <a:pt x="457" y="0"/>
                  </a:lnTo>
                  <a:lnTo>
                    <a:pt x="1" y="879"/>
                  </a:lnTo>
                  <a:lnTo>
                    <a:pt x="697" y="959"/>
                  </a:lnTo>
                  <a:lnTo>
                    <a:pt x="937" y="1404"/>
                  </a:lnTo>
                  <a:lnTo>
                    <a:pt x="1485" y="1370"/>
                  </a:lnTo>
                  <a:lnTo>
                    <a:pt x="1142" y="685"/>
                  </a:lnTo>
                  <a:lnTo>
                    <a:pt x="1176" y="48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1" name="Google Shape;1051;p36"/>
            <p:cNvSpPr/>
            <p:nvPr/>
          </p:nvSpPr>
          <p:spPr>
            <a:xfrm>
              <a:off x="5691150" y="2602275"/>
              <a:ext cx="164075" cy="194600"/>
            </a:xfrm>
            <a:custGeom>
              <a:avLst/>
              <a:gdLst/>
              <a:ahLst/>
              <a:cxnLst/>
              <a:rect l="l" t="t" r="r" b="b"/>
              <a:pathLst>
                <a:path w="6563" h="7784" extrusionOk="0">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2" name="Google Shape;1052;p36"/>
            <p:cNvSpPr/>
            <p:nvPr/>
          </p:nvSpPr>
          <p:spPr>
            <a:xfrm>
              <a:off x="4390150" y="2326375"/>
              <a:ext cx="25125" cy="35125"/>
            </a:xfrm>
            <a:custGeom>
              <a:avLst/>
              <a:gdLst/>
              <a:ahLst/>
              <a:cxnLst/>
              <a:rect l="l" t="t" r="r" b="b"/>
              <a:pathLst>
                <a:path w="1005" h="1405" extrusionOk="0">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3" name="Google Shape;1053;p36"/>
            <p:cNvSpPr/>
            <p:nvPr/>
          </p:nvSpPr>
          <p:spPr>
            <a:xfrm>
              <a:off x="3492575" y="2918100"/>
              <a:ext cx="77925" cy="95325"/>
            </a:xfrm>
            <a:custGeom>
              <a:avLst/>
              <a:gdLst/>
              <a:ahLst/>
              <a:cxnLst/>
              <a:rect l="l" t="t" r="r" b="b"/>
              <a:pathLst>
                <a:path w="3117" h="3813" extrusionOk="0">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4" name="Google Shape;1054;p36"/>
            <p:cNvSpPr/>
            <p:nvPr/>
          </p:nvSpPr>
          <p:spPr>
            <a:xfrm>
              <a:off x="3902575" y="2360625"/>
              <a:ext cx="311000" cy="307300"/>
            </a:xfrm>
            <a:custGeom>
              <a:avLst/>
              <a:gdLst/>
              <a:ahLst/>
              <a:cxnLst/>
              <a:rect l="l" t="t" r="r" b="b"/>
              <a:pathLst>
                <a:path w="12440" h="12292" extrusionOk="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5" name="Google Shape;1055;p36"/>
            <p:cNvSpPr/>
            <p:nvPr/>
          </p:nvSpPr>
          <p:spPr>
            <a:xfrm>
              <a:off x="5313675" y="2889275"/>
              <a:ext cx="42550" cy="87625"/>
            </a:xfrm>
            <a:custGeom>
              <a:avLst/>
              <a:gdLst/>
              <a:ahLst/>
              <a:cxnLst/>
              <a:rect l="l" t="t" r="r" b="b"/>
              <a:pathLst>
                <a:path w="1702" h="3505" extrusionOk="0">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6" name="Google Shape;1056;p36"/>
            <p:cNvSpPr/>
            <p:nvPr/>
          </p:nvSpPr>
          <p:spPr>
            <a:xfrm>
              <a:off x="4240950" y="3762025"/>
              <a:ext cx="45950" cy="45400"/>
            </a:xfrm>
            <a:custGeom>
              <a:avLst/>
              <a:gdLst/>
              <a:ahLst/>
              <a:cxnLst/>
              <a:rect l="l" t="t" r="r" b="b"/>
              <a:pathLst>
                <a:path w="1838" h="1816" extrusionOk="0">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7" name="Google Shape;1057;p36"/>
            <p:cNvSpPr/>
            <p:nvPr/>
          </p:nvSpPr>
          <p:spPr>
            <a:xfrm>
              <a:off x="4070900" y="1843925"/>
              <a:ext cx="94750" cy="52825"/>
            </a:xfrm>
            <a:custGeom>
              <a:avLst/>
              <a:gdLst/>
              <a:ahLst/>
              <a:cxnLst/>
              <a:rect l="l" t="t" r="r" b="b"/>
              <a:pathLst>
                <a:path w="3790" h="2113" extrusionOk="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8" name="Google Shape;1058;p36"/>
            <p:cNvSpPr/>
            <p:nvPr/>
          </p:nvSpPr>
          <p:spPr>
            <a:xfrm>
              <a:off x="3820400" y="1979175"/>
              <a:ext cx="9725" cy="15125"/>
            </a:xfrm>
            <a:custGeom>
              <a:avLst/>
              <a:gdLst/>
              <a:ahLst/>
              <a:cxnLst/>
              <a:rect l="l" t="t" r="r" b="b"/>
              <a:pathLst>
                <a:path w="389" h="605" extrusionOk="0">
                  <a:moveTo>
                    <a:pt x="366" y="594"/>
                  </a:moveTo>
                  <a:lnTo>
                    <a:pt x="389" y="206"/>
                  </a:lnTo>
                  <a:lnTo>
                    <a:pt x="252" y="0"/>
                  </a:lnTo>
                  <a:lnTo>
                    <a:pt x="58" y="34"/>
                  </a:lnTo>
                  <a:lnTo>
                    <a:pt x="1" y="536"/>
                  </a:lnTo>
                  <a:lnTo>
                    <a:pt x="160" y="60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59" name="Google Shape;1059;p36"/>
            <p:cNvSpPr/>
            <p:nvPr/>
          </p:nvSpPr>
          <p:spPr>
            <a:xfrm>
              <a:off x="4068900" y="1810550"/>
              <a:ext cx="119275" cy="49950"/>
            </a:xfrm>
            <a:custGeom>
              <a:avLst/>
              <a:gdLst/>
              <a:ahLst/>
              <a:cxnLst/>
              <a:rect l="l" t="t" r="r" b="b"/>
              <a:pathLst>
                <a:path w="4771" h="1998" extrusionOk="0">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0" name="Google Shape;1060;p36"/>
            <p:cNvSpPr/>
            <p:nvPr/>
          </p:nvSpPr>
          <p:spPr>
            <a:xfrm>
              <a:off x="3387025" y="2300700"/>
              <a:ext cx="313000" cy="325550"/>
            </a:xfrm>
            <a:custGeom>
              <a:avLst/>
              <a:gdLst/>
              <a:ahLst/>
              <a:cxnLst/>
              <a:rect l="l" t="t" r="r" b="b"/>
              <a:pathLst>
                <a:path w="12520" h="13022" extrusionOk="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1" name="Google Shape;1061;p36"/>
            <p:cNvSpPr/>
            <p:nvPr/>
          </p:nvSpPr>
          <p:spPr>
            <a:xfrm>
              <a:off x="4189875" y="2015975"/>
              <a:ext cx="65925" cy="65925"/>
            </a:xfrm>
            <a:custGeom>
              <a:avLst/>
              <a:gdLst/>
              <a:ahLst/>
              <a:cxnLst/>
              <a:rect l="l" t="t" r="r" b="b"/>
              <a:pathLst>
                <a:path w="2637" h="2637" extrusionOk="0">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2" name="Google Shape;1062;p36"/>
            <p:cNvSpPr/>
            <p:nvPr/>
          </p:nvSpPr>
          <p:spPr>
            <a:xfrm>
              <a:off x="4569600" y="3385425"/>
              <a:ext cx="153250" cy="307875"/>
            </a:xfrm>
            <a:custGeom>
              <a:avLst/>
              <a:gdLst/>
              <a:ahLst/>
              <a:cxnLst/>
              <a:rect l="l" t="t" r="r" b="b"/>
              <a:pathLst>
                <a:path w="6130" h="12315" extrusionOk="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3" name="Google Shape;1063;p36"/>
            <p:cNvSpPr/>
            <p:nvPr/>
          </p:nvSpPr>
          <p:spPr>
            <a:xfrm>
              <a:off x="1486900" y="2369750"/>
              <a:ext cx="529250" cy="412575"/>
            </a:xfrm>
            <a:custGeom>
              <a:avLst/>
              <a:gdLst/>
              <a:ahLst/>
              <a:cxnLst/>
              <a:rect l="l" t="t" r="r" b="b"/>
              <a:pathLst>
                <a:path w="21170" h="16503" extrusionOk="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4" name="Google Shape;1064;p36"/>
            <p:cNvSpPr/>
            <p:nvPr/>
          </p:nvSpPr>
          <p:spPr>
            <a:xfrm>
              <a:off x="4096575" y="2151500"/>
              <a:ext cx="45950" cy="32825"/>
            </a:xfrm>
            <a:custGeom>
              <a:avLst/>
              <a:gdLst/>
              <a:ahLst/>
              <a:cxnLst/>
              <a:rect l="l" t="t" r="r" b="b"/>
              <a:pathLst>
                <a:path w="1838" h="1313" extrusionOk="0">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5" name="Google Shape;1065;p36"/>
            <p:cNvSpPr/>
            <p:nvPr/>
          </p:nvSpPr>
          <p:spPr>
            <a:xfrm>
              <a:off x="3479450" y="2545500"/>
              <a:ext cx="326425" cy="337525"/>
            </a:xfrm>
            <a:custGeom>
              <a:avLst/>
              <a:gdLst/>
              <a:ahLst/>
              <a:cxnLst/>
              <a:rect l="l" t="t" r="r" b="b"/>
              <a:pathLst>
                <a:path w="13057" h="13501" extrusionOk="0">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6" name="Google Shape;1066;p36"/>
            <p:cNvSpPr/>
            <p:nvPr/>
          </p:nvSpPr>
          <p:spPr>
            <a:xfrm>
              <a:off x="5533650" y="2469325"/>
              <a:ext cx="174925" cy="417425"/>
            </a:xfrm>
            <a:custGeom>
              <a:avLst/>
              <a:gdLst/>
              <a:ahLst/>
              <a:cxnLst/>
              <a:rect l="l" t="t" r="r" b="b"/>
              <a:pathLst>
                <a:path w="6997" h="16697" extrusionOk="0">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7" name="Google Shape;1067;p36"/>
            <p:cNvSpPr/>
            <p:nvPr/>
          </p:nvSpPr>
          <p:spPr>
            <a:xfrm>
              <a:off x="4057775" y="2124950"/>
              <a:ext cx="33400" cy="36275"/>
            </a:xfrm>
            <a:custGeom>
              <a:avLst/>
              <a:gdLst/>
              <a:ahLst/>
              <a:cxnLst/>
              <a:rect l="l" t="t" r="r" b="b"/>
              <a:pathLst>
                <a:path w="1336" h="1451" extrusionOk="0">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8" name="Google Shape;1068;p36"/>
            <p:cNvSpPr/>
            <p:nvPr/>
          </p:nvSpPr>
          <p:spPr>
            <a:xfrm>
              <a:off x="5255200" y="1937225"/>
              <a:ext cx="593450" cy="230275"/>
            </a:xfrm>
            <a:custGeom>
              <a:avLst/>
              <a:gdLst/>
              <a:ahLst/>
              <a:cxnLst/>
              <a:rect l="l" t="t" r="r" b="b"/>
              <a:pathLst>
                <a:path w="23738" h="9211" extrusionOk="0">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69" name="Google Shape;1069;p36"/>
            <p:cNvSpPr/>
            <p:nvPr/>
          </p:nvSpPr>
          <p:spPr>
            <a:xfrm>
              <a:off x="4320550" y="3346350"/>
              <a:ext cx="210275" cy="372625"/>
            </a:xfrm>
            <a:custGeom>
              <a:avLst/>
              <a:gdLst/>
              <a:ahLst/>
              <a:cxnLst/>
              <a:rect l="l" t="t" r="r" b="b"/>
              <a:pathLst>
                <a:path w="8411" h="14905" extrusionOk="0">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0" name="Google Shape;1070;p36"/>
            <p:cNvSpPr/>
            <p:nvPr/>
          </p:nvSpPr>
          <p:spPr>
            <a:xfrm>
              <a:off x="3386175" y="2490425"/>
              <a:ext cx="239400" cy="290175"/>
            </a:xfrm>
            <a:custGeom>
              <a:avLst/>
              <a:gdLst/>
              <a:ahLst/>
              <a:cxnLst/>
              <a:rect l="l" t="t" r="r" b="b"/>
              <a:pathLst>
                <a:path w="9576" h="11607" extrusionOk="0">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1" name="Google Shape;1071;p36"/>
            <p:cNvSpPr/>
            <p:nvPr/>
          </p:nvSpPr>
          <p:spPr>
            <a:xfrm>
              <a:off x="4371050" y="3321525"/>
              <a:ext cx="59350" cy="172050"/>
            </a:xfrm>
            <a:custGeom>
              <a:avLst/>
              <a:gdLst/>
              <a:ahLst/>
              <a:cxnLst/>
              <a:rect l="l" t="t" r="r" b="b"/>
              <a:pathLst>
                <a:path w="2374" h="6882" extrusionOk="0">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2" name="Google Shape;1072;p36"/>
            <p:cNvSpPr/>
            <p:nvPr/>
          </p:nvSpPr>
          <p:spPr>
            <a:xfrm>
              <a:off x="5723100" y="2954900"/>
              <a:ext cx="383475" cy="139550"/>
            </a:xfrm>
            <a:custGeom>
              <a:avLst/>
              <a:gdLst/>
              <a:ahLst/>
              <a:cxnLst/>
              <a:rect l="l" t="t" r="r" b="b"/>
              <a:pathLst>
                <a:path w="15339" h="5582" extrusionOk="0">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3" name="Google Shape;1073;p36"/>
            <p:cNvSpPr/>
            <p:nvPr/>
          </p:nvSpPr>
          <p:spPr>
            <a:xfrm>
              <a:off x="3953650" y="3496700"/>
              <a:ext cx="263350" cy="274775"/>
            </a:xfrm>
            <a:custGeom>
              <a:avLst/>
              <a:gdLst/>
              <a:ahLst/>
              <a:cxnLst/>
              <a:rect l="l" t="t" r="r" b="b"/>
              <a:pathLst>
                <a:path w="10534" h="10991" extrusionOk="0">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4" name="Google Shape;1074;p36"/>
            <p:cNvSpPr/>
            <p:nvPr/>
          </p:nvSpPr>
          <p:spPr>
            <a:xfrm>
              <a:off x="3727100" y="2579450"/>
              <a:ext cx="307025" cy="268200"/>
            </a:xfrm>
            <a:custGeom>
              <a:avLst/>
              <a:gdLst/>
              <a:ahLst/>
              <a:cxnLst/>
              <a:rect l="l" t="t" r="r" b="b"/>
              <a:pathLst>
                <a:path w="12281" h="10728" extrusionOk="0">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5" name="Google Shape;1075;p36"/>
            <p:cNvSpPr/>
            <p:nvPr/>
          </p:nvSpPr>
          <p:spPr>
            <a:xfrm>
              <a:off x="3775325" y="2797425"/>
              <a:ext cx="236250" cy="218550"/>
            </a:xfrm>
            <a:custGeom>
              <a:avLst/>
              <a:gdLst/>
              <a:ahLst/>
              <a:cxnLst/>
              <a:rect l="l" t="t" r="r" b="b"/>
              <a:pathLst>
                <a:path w="9450" h="8742" extrusionOk="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6" name="Google Shape;1076;p36"/>
            <p:cNvSpPr/>
            <p:nvPr/>
          </p:nvSpPr>
          <p:spPr>
            <a:xfrm>
              <a:off x="1977050" y="2771450"/>
              <a:ext cx="94450" cy="97325"/>
            </a:xfrm>
            <a:custGeom>
              <a:avLst/>
              <a:gdLst/>
              <a:ahLst/>
              <a:cxnLst/>
              <a:rect l="l" t="t" r="r" b="b"/>
              <a:pathLst>
                <a:path w="3778" h="3893" extrusionOk="0">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7" name="Google Shape;1077;p36"/>
            <p:cNvSpPr/>
            <p:nvPr/>
          </p:nvSpPr>
          <p:spPr>
            <a:xfrm>
              <a:off x="3778450" y="1905550"/>
              <a:ext cx="63375" cy="58800"/>
            </a:xfrm>
            <a:custGeom>
              <a:avLst/>
              <a:gdLst/>
              <a:ahLst/>
              <a:cxnLst/>
              <a:rect l="l" t="t" r="r" b="b"/>
              <a:pathLst>
                <a:path w="2535" h="2352" extrusionOk="0">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8" name="Google Shape;1078;p36"/>
            <p:cNvSpPr/>
            <p:nvPr/>
          </p:nvSpPr>
          <p:spPr>
            <a:xfrm>
              <a:off x="3799850" y="1383450"/>
              <a:ext cx="372075" cy="424550"/>
            </a:xfrm>
            <a:custGeom>
              <a:avLst/>
              <a:gdLst/>
              <a:ahLst/>
              <a:cxnLst/>
              <a:rect l="l" t="t" r="r" b="b"/>
              <a:pathLst>
                <a:path w="14883" h="16982" extrusionOk="0">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79" name="Google Shape;1079;p36"/>
            <p:cNvSpPr/>
            <p:nvPr/>
          </p:nvSpPr>
          <p:spPr>
            <a:xfrm>
              <a:off x="5268050" y="2421950"/>
              <a:ext cx="165500" cy="91050"/>
            </a:xfrm>
            <a:custGeom>
              <a:avLst/>
              <a:gdLst/>
              <a:ahLst/>
              <a:cxnLst/>
              <a:rect l="l" t="t" r="r" b="b"/>
              <a:pathLst>
                <a:path w="6620" h="3642" extrusionOk="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0" name="Google Shape;1080;p36"/>
            <p:cNvSpPr/>
            <p:nvPr/>
          </p:nvSpPr>
          <p:spPr>
            <a:xfrm>
              <a:off x="6693125" y="3893550"/>
              <a:ext cx="362375" cy="274500"/>
            </a:xfrm>
            <a:custGeom>
              <a:avLst/>
              <a:gdLst/>
              <a:ahLst/>
              <a:cxnLst/>
              <a:rect l="l" t="t" r="r" b="b"/>
              <a:pathLst>
                <a:path w="14495" h="10980" extrusionOk="0">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1" name="Google Shape;1081;p36"/>
            <p:cNvSpPr/>
            <p:nvPr/>
          </p:nvSpPr>
          <p:spPr>
            <a:xfrm>
              <a:off x="4746775" y="2513250"/>
              <a:ext cx="147250" cy="221150"/>
            </a:xfrm>
            <a:custGeom>
              <a:avLst/>
              <a:gdLst/>
              <a:ahLst/>
              <a:cxnLst/>
              <a:rect l="l" t="t" r="r" b="b"/>
              <a:pathLst>
                <a:path w="5890" h="8846" extrusionOk="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2" name="Google Shape;1082;p36"/>
            <p:cNvSpPr/>
            <p:nvPr/>
          </p:nvSpPr>
          <p:spPr>
            <a:xfrm>
              <a:off x="4893150" y="2268750"/>
              <a:ext cx="296175" cy="305875"/>
            </a:xfrm>
            <a:custGeom>
              <a:avLst/>
              <a:gdLst/>
              <a:ahLst/>
              <a:cxnLst/>
              <a:rect l="l" t="t" r="r" b="b"/>
              <a:pathLst>
                <a:path w="11847" h="12235" extrusionOk="0">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3" name="Google Shape;1083;p36"/>
            <p:cNvSpPr/>
            <p:nvPr/>
          </p:nvSpPr>
          <p:spPr>
            <a:xfrm>
              <a:off x="2063775" y="2894125"/>
              <a:ext cx="114150" cy="54250"/>
            </a:xfrm>
            <a:custGeom>
              <a:avLst/>
              <a:gdLst/>
              <a:ahLst/>
              <a:cxnLst/>
              <a:rect l="l" t="t" r="r" b="b"/>
              <a:pathLst>
                <a:path w="4566" h="2170" extrusionOk="0">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4" name="Google Shape;1084;p36"/>
            <p:cNvSpPr/>
            <p:nvPr/>
          </p:nvSpPr>
          <p:spPr>
            <a:xfrm>
              <a:off x="2091450" y="3113250"/>
              <a:ext cx="264225" cy="415150"/>
            </a:xfrm>
            <a:custGeom>
              <a:avLst/>
              <a:gdLst/>
              <a:ahLst/>
              <a:cxnLst/>
              <a:rect l="l" t="t" r="r" b="b"/>
              <a:pathLst>
                <a:path w="10569" h="16606" extrusionOk="0">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5" name="Google Shape;1085;p36"/>
            <p:cNvSpPr/>
            <p:nvPr/>
          </p:nvSpPr>
          <p:spPr>
            <a:xfrm>
              <a:off x="6061750" y="2692150"/>
              <a:ext cx="189200" cy="293600"/>
            </a:xfrm>
            <a:custGeom>
              <a:avLst/>
              <a:gdLst/>
              <a:ahLst/>
              <a:cxnLst/>
              <a:rect l="l" t="t" r="r" b="b"/>
              <a:pathLst>
                <a:path w="7568" h="11744" extrusionOk="0">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6" name="Google Shape;1086;p36"/>
            <p:cNvSpPr/>
            <p:nvPr/>
          </p:nvSpPr>
          <p:spPr>
            <a:xfrm>
              <a:off x="6537350" y="3168875"/>
              <a:ext cx="304175" cy="184900"/>
            </a:xfrm>
            <a:custGeom>
              <a:avLst/>
              <a:gdLst/>
              <a:ahLst/>
              <a:cxnLst/>
              <a:rect l="l" t="t" r="r" b="b"/>
              <a:pathLst>
                <a:path w="12167" h="7396" extrusionOk="0">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7" name="Google Shape;1087;p36"/>
            <p:cNvSpPr/>
            <p:nvPr/>
          </p:nvSpPr>
          <p:spPr>
            <a:xfrm>
              <a:off x="3959925" y="1876450"/>
              <a:ext cx="177200" cy="127000"/>
            </a:xfrm>
            <a:custGeom>
              <a:avLst/>
              <a:gdLst/>
              <a:ahLst/>
              <a:cxnLst/>
              <a:rect l="l" t="t" r="r" b="b"/>
              <a:pathLst>
                <a:path w="7088" h="5080" extrusionOk="0">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8" name="Google Shape;1088;p36"/>
            <p:cNvSpPr/>
            <p:nvPr/>
          </p:nvSpPr>
          <p:spPr>
            <a:xfrm>
              <a:off x="6017825" y="2136950"/>
              <a:ext cx="90750" cy="119275"/>
            </a:xfrm>
            <a:custGeom>
              <a:avLst/>
              <a:gdLst/>
              <a:ahLst/>
              <a:cxnLst/>
              <a:rect l="l" t="t" r="r" b="b"/>
              <a:pathLst>
                <a:path w="3630" h="4771" extrusionOk="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89" name="Google Shape;1089;p36"/>
            <p:cNvSpPr/>
            <p:nvPr/>
          </p:nvSpPr>
          <p:spPr>
            <a:xfrm>
              <a:off x="3544225" y="2152350"/>
              <a:ext cx="59950" cy="123275"/>
            </a:xfrm>
            <a:custGeom>
              <a:avLst/>
              <a:gdLst/>
              <a:ahLst/>
              <a:cxnLst/>
              <a:rect l="l" t="t" r="r" b="b"/>
              <a:pathLst>
                <a:path w="2398" h="4931" extrusionOk="0">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0" name="Google Shape;1090;p36"/>
            <p:cNvSpPr/>
            <p:nvPr/>
          </p:nvSpPr>
          <p:spPr>
            <a:xfrm>
              <a:off x="2492025" y="3550900"/>
              <a:ext cx="169500" cy="186625"/>
            </a:xfrm>
            <a:custGeom>
              <a:avLst/>
              <a:gdLst/>
              <a:ahLst/>
              <a:cxnLst/>
              <a:rect l="l" t="t" r="r" b="b"/>
              <a:pathLst>
                <a:path w="6780" h="7465" extrusionOk="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1" name="Google Shape;1091;p36"/>
            <p:cNvSpPr/>
            <p:nvPr/>
          </p:nvSpPr>
          <p:spPr>
            <a:xfrm>
              <a:off x="4390150" y="2374025"/>
              <a:ext cx="10875" cy="26850"/>
            </a:xfrm>
            <a:custGeom>
              <a:avLst/>
              <a:gdLst/>
              <a:ahLst/>
              <a:cxnLst/>
              <a:rect l="l" t="t" r="r" b="b"/>
              <a:pathLst>
                <a:path w="435" h="1074" extrusionOk="0">
                  <a:moveTo>
                    <a:pt x="377" y="126"/>
                  </a:moveTo>
                  <a:lnTo>
                    <a:pt x="92" y="1"/>
                  </a:lnTo>
                  <a:lnTo>
                    <a:pt x="1" y="617"/>
                  </a:lnTo>
                  <a:lnTo>
                    <a:pt x="195" y="720"/>
                  </a:lnTo>
                  <a:lnTo>
                    <a:pt x="24" y="834"/>
                  </a:lnTo>
                  <a:lnTo>
                    <a:pt x="12" y="1073"/>
                  </a:lnTo>
                  <a:lnTo>
                    <a:pt x="354" y="959"/>
                  </a:lnTo>
                  <a:lnTo>
                    <a:pt x="434" y="68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2" name="Google Shape;1092;p36"/>
            <p:cNvSpPr/>
            <p:nvPr/>
          </p:nvSpPr>
          <p:spPr>
            <a:xfrm>
              <a:off x="4709975" y="2519525"/>
              <a:ext cx="17425" cy="35400"/>
            </a:xfrm>
            <a:custGeom>
              <a:avLst/>
              <a:gdLst/>
              <a:ahLst/>
              <a:cxnLst/>
              <a:rect l="l" t="t" r="r" b="b"/>
              <a:pathLst>
                <a:path w="697" h="1416" extrusionOk="0">
                  <a:moveTo>
                    <a:pt x="583" y="1359"/>
                  </a:moveTo>
                  <a:lnTo>
                    <a:pt x="697" y="811"/>
                  </a:lnTo>
                  <a:lnTo>
                    <a:pt x="628" y="286"/>
                  </a:lnTo>
                  <a:lnTo>
                    <a:pt x="355" y="1"/>
                  </a:lnTo>
                  <a:lnTo>
                    <a:pt x="149" y="103"/>
                  </a:lnTo>
                  <a:lnTo>
                    <a:pt x="1" y="571"/>
                  </a:lnTo>
                  <a:lnTo>
                    <a:pt x="115" y="1245"/>
                  </a:lnTo>
                  <a:lnTo>
                    <a:pt x="366" y="141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3" name="Google Shape;1093;p36"/>
            <p:cNvSpPr/>
            <p:nvPr/>
          </p:nvSpPr>
          <p:spPr>
            <a:xfrm>
              <a:off x="4082300" y="2021400"/>
              <a:ext cx="171225" cy="100150"/>
            </a:xfrm>
            <a:custGeom>
              <a:avLst/>
              <a:gdLst/>
              <a:ahLst/>
              <a:cxnLst/>
              <a:rect l="l" t="t" r="r" b="b"/>
              <a:pathLst>
                <a:path w="6849" h="4006" extrusionOk="0">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4" name="Google Shape;1094;p36"/>
            <p:cNvSpPr/>
            <p:nvPr/>
          </p:nvSpPr>
          <p:spPr>
            <a:xfrm>
              <a:off x="4052075" y="1374325"/>
              <a:ext cx="2474475" cy="802875"/>
            </a:xfrm>
            <a:custGeom>
              <a:avLst/>
              <a:gdLst/>
              <a:ahLst/>
              <a:cxnLst/>
              <a:rect l="l" t="t" r="r" b="b"/>
              <a:pathLst>
                <a:path w="98979" h="32115" extrusionOk="0">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5" name="Google Shape;1095;p36"/>
            <p:cNvSpPr/>
            <p:nvPr/>
          </p:nvSpPr>
          <p:spPr>
            <a:xfrm>
              <a:off x="4302575" y="3138075"/>
              <a:ext cx="36525" cy="40250"/>
            </a:xfrm>
            <a:custGeom>
              <a:avLst/>
              <a:gdLst/>
              <a:ahLst/>
              <a:cxnLst/>
              <a:rect l="l" t="t" r="r" b="b"/>
              <a:pathLst>
                <a:path w="1461" h="1610" extrusionOk="0">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6" name="Google Shape;1096;p36"/>
            <p:cNvSpPr/>
            <p:nvPr/>
          </p:nvSpPr>
          <p:spPr>
            <a:xfrm>
              <a:off x="3386175" y="2484725"/>
              <a:ext cx="167200" cy="151225"/>
            </a:xfrm>
            <a:custGeom>
              <a:avLst/>
              <a:gdLst/>
              <a:ahLst/>
              <a:cxnLst/>
              <a:rect l="l" t="t" r="r" b="b"/>
              <a:pathLst>
                <a:path w="6688" h="6049" extrusionOk="0">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7" name="Google Shape;1097;p36"/>
            <p:cNvSpPr/>
            <p:nvPr/>
          </p:nvSpPr>
          <p:spPr>
            <a:xfrm>
              <a:off x="4391300" y="2382575"/>
              <a:ext cx="421975" cy="358950"/>
            </a:xfrm>
            <a:custGeom>
              <a:avLst/>
              <a:gdLst/>
              <a:ahLst/>
              <a:cxnLst/>
              <a:rect l="l" t="t" r="r" b="b"/>
              <a:pathLst>
                <a:path w="16879" h="14358" extrusionOk="0">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8" name="Google Shape;1098;p36"/>
            <p:cNvSpPr/>
            <p:nvPr/>
          </p:nvSpPr>
          <p:spPr>
            <a:xfrm>
              <a:off x="4157925" y="2613100"/>
              <a:ext cx="321850" cy="303325"/>
            </a:xfrm>
            <a:custGeom>
              <a:avLst/>
              <a:gdLst/>
              <a:ahLst/>
              <a:cxnLst/>
              <a:rect l="l" t="t" r="r" b="b"/>
              <a:pathLst>
                <a:path w="12874" h="12133" extrusionOk="0">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099" name="Google Shape;1099;p36"/>
            <p:cNvSpPr/>
            <p:nvPr/>
          </p:nvSpPr>
          <p:spPr>
            <a:xfrm>
              <a:off x="4198425" y="2834225"/>
              <a:ext cx="229425" cy="198300"/>
            </a:xfrm>
            <a:custGeom>
              <a:avLst/>
              <a:gdLst/>
              <a:ahLst/>
              <a:cxnLst/>
              <a:rect l="l" t="t" r="r" b="b"/>
              <a:pathLst>
                <a:path w="9177" h="7932" extrusionOk="0">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0" name="Google Shape;1100;p36"/>
            <p:cNvSpPr/>
            <p:nvPr/>
          </p:nvSpPr>
          <p:spPr>
            <a:xfrm>
              <a:off x="3371325" y="2735800"/>
              <a:ext cx="121850" cy="96450"/>
            </a:xfrm>
            <a:custGeom>
              <a:avLst/>
              <a:gdLst/>
              <a:ahLst/>
              <a:cxnLst/>
              <a:rect l="l" t="t" r="r" b="b"/>
              <a:pathLst>
                <a:path w="4874" h="3858" extrusionOk="0">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1" name="Google Shape;1101;p36"/>
            <p:cNvSpPr/>
            <p:nvPr/>
          </p:nvSpPr>
          <p:spPr>
            <a:xfrm>
              <a:off x="3456650" y="2884150"/>
              <a:ext cx="60500" cy="74200"/>
            </a:xfrm>
            <a:custGeom>
              <a:avLst/>
              <a:gdLst/>
              <a:ahLst/>
              <a:cxnLst/>
              <a:rect l="l" t="t" r="r" b="b"/>
              <a:pathLst>
                <a:path w="2420" h="2968" extrusionOk="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2" name="Google Shape;1102;p36"/>
            <p:cNvSpPr/>
            <p:nvPr/>
          </p:nvSpPr>
          <p:spPr>
            <a:xfrm>
              <a:off x="1930550" y="2784875"/>
              <a:ext cx="47375" cy="28825"/>
            </a:xfrm>
            <a:custGeom>
              <a:avLst/>
              <a:gdLst/>
              <a:ahLst/>
              <a:cxnLst/>
              <a:rect l="l" t="t" r="r" b="b"/>
              <a:pathLst>
                <a:path w="1895" h="1153" extrusionOk="0">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3" name="Google Shape;1103;p36"/>
            <p:cNvSpPr/>
            <p:nvPr/>
          </p:nvSpPr>
          <p:spPr>
            <a:xfrm>
              <a:off x="4057500" y="2067050"/>
              <a:ext cx="81050" cy="86175"/>
            </a:xfrm>
            <a:custGeom>
              <a:avLst/>
              <a:gdLst/>
              <a:ahLst/>
              <a:cxnLst/>
              <a:rect l="l" t="t" r="r" b="b"/>
              <a:pathLst>
                <a:path w="3242" h="3447" extrusionOk="0">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4" name="Google Shape;1104;p36"/>
            <p:cNvSpPr/>
            <p:nvPr/>
          </p:nvSpPr>
          <p:spPr>
            <a:xfrm>
              <a:off x="2559075" y="2975175"/>
              <a:ext cx="82750" cy="95875"/>
            </a:xfrm>
            <a:custGeom>
              <a:avLst/>
              <a:gdLst/>
              <a:ahLst/>
              <a:cxnLst/>
              <a:rect l="l" t="t" r="r" b="b"/>
              <a:pathLst>
                <a:path w="3310" h="3835" extrusionOk="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5" name="Google Shape;1105;p36"/>
            <p:cNvSpPr/>
            <p:nvPr/>
          </p:nvSpPr>
          <p:spPr>
            <a:xfrm>
              <a:off x="4018125" y="1991425"/>
              <a:ext cx="98150" cy="40250"/>
            </a:xfrm>
            <a:custGeom>
              <a:avLst/>
              <a:gdLst/>
              <a:ahLst/>
              <a:cxnLst/>
              <a:rect l="l" t="t" r="r" b="b"/>
              <a:pathLst>
                <a:path w="3926" h="1610" extrusionOk="0">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6" name="Google Shape;1106;p36"/>
            <p:cNvSpPr/>
            <p:nvPr/>
          </p:nvSpPr>
          <p:spPr>
            <a:xfrm>
              <a:off x="3965900" y="2051625"/>
              <a:ext cx="50525" cy="31125"/>
            </a:xfrm>
            <a:custGeom>
              <a:avLst/>
              <a:gdLst/>
              <a:ahLst/>
              <a:cxnLst/>
              <a:rect l="l" t="t" r="r" b="b"/>
              <a:pathLst>
                <a:path w="2021" h="1245" extrusionOk="0">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7" name="Google Shape;1107;p36"/>
            <p:cNvSpPr/>
            <p:nvPr/>
          </p:nvSpPr>
          <p:spPr>
            <a:xfrm>
              <a:off x="3899725" y="1585450"/>
              <a:ext cx="181750" cy="280475"/>
            </a:xfrm>
            <a:custGeom>
              <a:avLst/>
              <a:gdLst/>
              <a:ahLst/>
              <a:cxnLst/>
              <a:rect l="l" t="t" r="r" b="b"/>
              <a:pathLst>
                <a:path w="7270" h="11219" extrusionOk="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8" name="Google Shape;1108;p36"/>
            <p:cNvSpPr/>
            <p:nvPr/>
          </p:nvSpPr>
          <p:spPr>
            <a:xfrm>
              <a:off x="4317400" y="3694425"/>
              <a:ext cx="27125" cy="37100"/>
            </a:xfrm>
            <a:custGeom>
              <a:avLst/>
              <a:gdLst/>
              <a:ahLst/>
              <a:cxnLst/>
              <a:rect l="l" t="t" r="r" b="b"/>
              <a:pathLst>
                <a:path w="1085" h="1484" extrusionOk="0">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09" name="Google Shape;1109;p36"/>
            <p:cNvSpPr/>
            <p:nvPr/>
          </p:nvSpPr>
          <p:spPr>
            <a:xfrm>
              <a:off x="4398425" y="2266175"/>
              <a:ext cx="115875" cy="113000"/>
            </a:xfrm>
            <a:custGeom>
              <a:avLst/>
              <a:gdLst/>
              <a:ahLst/>
              <a:cxnLst/>
              <a:rect l="l" t="t" r="r" b="b"/>
              <a:pathLst>
                <a:path w="4635" h="4520" extrusionOk="0">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0" name="Google Shape;1110;p36"/>
            <p:cNvSpPr/>
            <p:nvPr/>
          </p:nvSpPr>
          <p:spPr>
            <a:xfrm>
              <a:off x="3990150" y="2580875"/>
              <a:ext cx="204875" cy="362650"/>
            </a:xfrm>
            <a:custGeom>
              <a:avLst/>
              <a:gdLst/>
              <a:ahLst/>
              <a:cxnLst/>
              <a:rect l="l" t="t" r="r" b="b"/>
              <a:pathLst>
                <a:path w="8195" h="14506" extrusionOk="0">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1" name="Google Shape;1111;p36"/>
            <p:cNvSpPr/>
            <p:nvPr/>
          </p:nvSpPr>
          <p:spPr>
            <a:xfrm>
              <a:off x="3720250" y="2862175"/>
              <a:ext cx="38550" cy="115300"/>
            </a:xfrm>
            <a:custGeom>
              <a:avLst/>
              <a:gdLst/>
              <a:ahLst/>
              <a:cxnLst/>
              <a:rect l="l" t="t" r="r" b="b"/>
              <a:pathLst>
                <a:path w="1542" h="4612" extrusionOk="0">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2" name="Google Shape;1112;p36"/>
            <p:cNvSpPr/>
            <p:nvPr/>
          </p:nvSpPr>
          <p:spPr>
            <a:xfrm>
              <a:off x="5643225" y="2649050"/>
              <a:ext cx="173475" cy="334125"/>
            </a:xfrm>
            <a:custGeom>
              <a:avLst/>
              <a:gdLst/>
              <a:ahLst/>
              <a:cxnLst/>
              <a:rect l="l" t="t" r="r" b="b"/>
              <a:pathLst>
                <a:path w="6939" h="13365" extrusionOk="0">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3" name="Google Shape;1113;p36"/>
            <p:cNvSpPr/>
            <p:nvPr/>
          </p:nvSpPr>
          <p:spPr>
            <a:xfrm>
              <a:off x="4972475" y="2181450"/>
              <a:ext cx="151225" cy="96450"/>
            </a:xfrm>
            <a:custGeom>
              <a:avLst/>
              <a:gdLst/>
              <a:ahLst/>
              <a:cxnLst/>
              <a:rect l="l" t="t" r="r" b="b"/>
              <a:pathLst>
                <a:path w="6049" h="3858" extrusionOk="0">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4" name="Google Shape;1114;p36"/>
            <p:cNvSpPr/>
            <p:nvPr/>
          </p:nvSpPr>
          <p:spPr>
            <a:xfrm>
              <a:off x="4682025" y="2141800"/>
              <a:ext cx="283625" cy="169775"/>
            </a:xfrm>
            <a:custGeom>
              <a:avLst/>
              <a:gdLst/>
              <a:ahLst/>
              <a:cxnLst/>
              <a:rect l="l" t="t" r="r" b="b"/>
              <a:pathLst>
                <a:path w="11345" h="6791" extrusionOk="0">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5" name="Google Shape;1115;p36"/>
            <p:cNvSpPr/>
            <p:nvPr/>
          </p:nvSpPr>
          <p:spPr>
            <a:xfrm>
              <a:off x="6216675" y="3299850"/>
              <a:ext cx="48250" cy="25400"/>
            </a:xfrm>
            <a:custGeom>
              <a:avLst/>
              <a:gdLst/>
              <a:ahLst/>
              <a:cxnLst/>
              <a:rect l="l" t="t" r="r" b="b"/>
              <a:pathLst>
                <a:path w="1930" h="1016" extrusionOk="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6" name="Google Shape;1116;p36"/>
            <p:cNvSpPr/>
            <p:nvPr/>
          </p:nvSpPr>
          <p:spPr>
            <a:xfrm>
              <a:off x="3864050" y="2263900"/>
              <a:ext cx="75925" cy="160375"/>
            </a:xfrm>
            <a:custGeom>
              <a:avLst/>
              <a:gdLst/>
              <a:ahLst/>
              <a:cxnLst/>
              <a:rect l="l" t="t" r="r" b="b"/>
              <a:pathLst>
                <a:path w="3037" h="6415" extrusionOk="0">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7" name="Google Shape;1117;p36"/>
            <p:cNvSpPr/>
            <p:nvPr/>
          </p:nvSpPr>
          <p:spPr>
            <a:xfrm>
              <a:off x="4199275" y="2155475"/>
              <a:ext cx="360100" cy="143550"/>
            </a:xfrm>
            <a:custGeom>
              <a:avLst/>
              <a:gdLst/>
              <a:ahLst/>
              <a:cxnLst/>
              <a:rect l="l" t="t" r="r" b="b"/>
              <a:pathLst>
                <a:path w="14404" h="5742" extrusionOk="0">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8" name="Google Shape;1118;p36"/>
            <p:cNvSpPr/>
            <p:nvPr/>
          </p:nvSpPr>
          <p:spPr>
            <a:xfrm>
              <a:off x="6070875" y="2538075"/>
              <a:ext cx="28850" cy="75625"/>
            </a:xfrm>
            <a:custGeom>
              <a:avLst/>
              <a:gdLst/>
              <a:ahLst/>
              <a:cxnLst/>
              <a:rect l="l" t="t" r="r" b="b"/>
              <a:pathLst>
                <a:path w="1154" h="3025" extrusionOk="0">
                  <a:moveTo>
                    <a:pt x="971" y="2283"/>
                  </a:moveTo>
                  <a:lnTo>
                    <a:pt x="1142" y="834"/>
                  </a:lnTo>
                  <a:lnTo>
                    <a:pt x="1154" y="274"/>
                  </a:lnTo>
                  <a:lnTo>
                    <a:pt x="743" y="1"/>
                  </a:lnTo>
                  <a:lnTo>
                    <a:pt x="275" y="685"/>
                  </a:lnTo>
                  <a:lnTo>
                    <a:pt x="1" y="1587"/>
                  </a:lnTo>
                  <a:lnTo>
                    <a:pt x="206" y="2260"/>
                  </a:lnTo>
                  <a:lnTo>
                    <a:pt x="777" y="302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19" name="Google Shape;1119;p36"/>
            <p:cNvSpPr/>
            <p:nvPr/>
          </p:nvSpPr>
          <p:spPr>
            <a:xfrm>
              <a:off x="4313700" y="3135225"/>
              <a:ext cx="211725" cy="242825"/>
            </a:xfrm>
            <a:custGeom>
              <a:avLst/>
              <a:gdLst/>
              <a:ahLst/>
              <a:cxnLst/>
              <a:rect l="l" t="t" r="r" b="b"/>
              <a:pathLst>
                <a:path w="8469" h="9713" extrusionOk="0">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0" name="Google Shape;1120;p36"/>
            <p:cNvSpPr/>
            <p:nvPr/>
          </p:nvSpPr>
          <p:spPr>
            <a:xfrm>
              <a:off x="4313975" y="3015675"/>
              <a:ext cx="109575" cy="128975"/>
            </a:xfrm>
            <a:custGeom>
              <a:avLst/>
              <a:gdLst/>
              <a:ahLst/>
              <a:cxnLst/>
              <a:rect l="l" t="t" r="r" b="b"/>
              <a:pathLst>
                <a:path w="4383" h="5159" extrusionOk="0">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1" name="Google Shape;1121;p36"/>
            <p:cNvSpPr/>
            <p:nvPr/>
          </p:nvSpPr>
          <p:spPr>
            <a:xfrm>
              <a:off x="4109700" y="1931225"/>
              <a:ext cx="313850" cy="175775"/>
            </a:xfrm>
            <a:custGeom>
              <a:avLst/>
              <a:gdLst/>
              <a:ahLst/>
              <a:cxnLst/>
              <a:rect l="l" t="t" r="r" b="b"/>
              <a:pathLst>
                <a:path w="12554" h="7031" extrusionOk="0">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2" name="Google Shape;1122;p36"/>
            <p:cNvSpPr/>
            <p:nvPr/>
          </p:nvSpPr>
          <p:spPr>
            <a:xfrm>
              <a:off x="2610425" y="3795125"/>
              <a:ext cx="97300" cy="109875"/>
            </a:xfrm>
            <a:custGeom>
              <a:avLst/>
              <a:gdLst/>
              <a:ahLst/>
              <a:cxnLst/>
              <a:rect l="l" t="t" r="r" b="b"/>
              <a:pathLst>
                <a:path w="3892" h="4395" extrusionOk="0">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3" name="Google Shape;1123;p36"/>
            <p:cNvSpPr/>
            <p:nvPr/>
          </p:nvSpPr>
          <p:spPr>
            <a:xfrm>
              <a:off x="586475" y="1543225"/>
              <a:ext cx="1932400" cy="1139800"/>
            </a:xfrm>
            <a:custGeom>
              <a:avLst/>
              <a:gdLst/>
              <a:ahLst/>
              <a:cxnLst/>
              <a:rect l="l" t="t" r="r" b="b"/>
              <a:pathLst>
                <a:path w="77296" h="45592" extrusionOk="0">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4" name="Google Shape;1124;p36"/>
            <p:cNvSpPr/>
            <p:nvPr/>
          </p:nvSpPr>
          <p:spPr>
            <a:xfrm>
              <a:off x="4725950" y="2079875"/>
              <a:ext cx="338975" cy="188625"/>
            </a:xfrm>
            <a:custGeom>
              <a:avLst/>
              <a:gdLst/>
              <a:ahLst/>
              <a:cxnLst/>
              <a:rect l="l" t="t" r="r" b="b"/>
              <a:pathLst>
                <a:path w="13559" h="7545" extrusionOk="0">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5" name="Google Shape;1125;p36"/>
            <p:cNvSpPr/>
            <p:nvPr/>
          </p:nvSpPr>
          <p:spPr>
            <a:xfrm>
              <a:off x="2257775" y="2836225"/>
              <a:ext cx="269925" cy="259650"/>
            </a:xfrm>
            <a:custGeom>
              <a:avLst/>
              <a:gdLst/>
              <a:ahLst/>
              <a:cxnLst/>
              <a:rect l="l" t="t" r="r" b="b"/>
              <a:pathLst>
                <a:path w="10797" h="10386" extrusionOk="0">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6" name="Google Shape;1126;p36"/>
            <p:cNvSpPr/>
            <p:nvPr/>
          </p:nvSpPr>
          <p:spPr>
            <a:xfrm>
              <a:off x="5724250" y="2582300"/>
              <a:ext cx="172625" cy="334400"/>
            </a:xfrm>
            <a:custGeom>
              <a:avLst/>
              <a:gdLst/>
              <a:ahLst/>
              <a:cxnLst/>
              <a:rect l="l" t="t" r="r" b="b"/>
              <a:pathLst>
                <a:path w="6905" h="13376" extrusionOk="0">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7" name="Google Shape;1127;p36"/>
            <p:cNvSpPr/>
            <p:nvPr/>
          </p:nvSpPr>
          <p:spPr>
            <a:xfrm>
              <a:off x="7026375" y="3443925"/>
              <a:ext cx="18575" cy="45100"/>
            </a:xfrm>
            <a:custGeom>
              <a:avLst/>
              <a:gdLst/>
              <a:ahLst/>
              <a:cxnLst/>
              <a:rect l="l" t="t" r="r" b="b"/>
              <a:pathLst>
                <a:path w="743" h="1804" extrusionOk="0">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8" name="Google Shape;1128;p36"/>
            <p:cNvSpPr/>
            <p:nvPr/>
          </p:nvSpPr>
          <p:spPr>
            <a:xfrm>
              <a:off x="4566475" y="2681025"/>
              <a:ext cx="206300" cy="145525"/>
            </a:xfrm>
            <a:custGeom>
              <a:avLst/>
              <a:gdLst/>
              <a:ahLst/>
              <a:cxnLst/>
              <a:rect l="l" t="t" r="r" b="b"/>
              <a:pathLst>
                <a:path w="8252" h="5821" extrusionOk="0">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29" name="Google Shape;1129;p36"/>
            <p:cNvSpPr/>
            <p:nvPr/>
          </p:nvSpPr>
          <p:spPr>
            <a:xfrm>
              <a:off x="4037225" y="3613400"/>
              <a:ext cx="321850" cy="288750"/>
            </a:xfrm>
            <a:custGeom>
              <a:avLst/>
              <a:gdLst/>
              <a:ahLst/>
              <a:cxnLst/>
              <a:rect l="l" t="t" r="r" b="b"/>
              <a:pathLst>
                <a:path w="12874" h="11550" extrusionOk="0">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0" name="Google Shape;1130;p36"/>
            <p:cNvSpPr/>
            <p:nvPr/>
          </p:nvSpPr>
          <p:spPr>
            <a:xfrm>
              <a:off x="4155075" y="3299275"/>
              <a:ext cx="233975" cy="220275"/>
            </a:xfrm>
            <a:custGeom>
              <a:avLst/>
              <a:gdLst/>
              <a:ahLst/>
              <a:cxnLst/>
              <a:rect l="l" t="t" r="r" b="b"/>
              <a:pathLst>
                <a:path w="9359" h="8811" extrusionOk="0">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1" name="Google Shape;1131;p36"/>
            <p:cNvSpPr/>
            <p:nvPr/>
          </p:nvSpPr>
          <p:spPr>
            <a:xfrm>
              <a:off x="4220675" y="3463900"/>
              <a:ext cx="150950" cy="153800"/>
            </a:xfrm>
            <a:custGeom>
              <a:avLst/>
              <a:gdLst/>
              <a:ahLst/>
              <a:cxnLst/>
              <a:rect l="l" t="t" r="r" b="b"/>
              <a:pathLst>
                <a:path w="6038" h="6152" extrusionOk="0">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2" name="Google Shape;1132;p36"/>
            <p:cNvSpPr/>
            <p:nvPr/>
          </p:nvSpPr>
          <p:spPr>
            <a:xfrm>
              <a:off x="4542225" y="2839350"/>
              <a:ext cx="197750" cy="311025"/>
            </a:xfrm>
            <a:custGeom>
              <a:avLst/>
              <a:gdLst/>
              <a:ahLst/>
              <a:cxnLst/>
              <a:rect l="l" t="t" r="r" b="b"/>
              <a:pathLst>
                <a:path w="7910" h="12441" extrusionOk="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3" name="Google Shape;1133;p36"/>
            <p:cNvSpPr/>
            <p:nvPr/>
          </p:nvSpPr>
          <p:spPr>
            <a:xfrm>
              <a:off x="2628975" y="2981450"/>
              <a:ext cx="58225" cy="84175"/>
            </a:xfrm>
            <a:custGeom>
              <a:avLst/>
              <a:gdLst/>
              <a:ahLst/>
              <a:cxnLst/>
              <a:rect l="l" t="t" r="r" b="b"/>
              <a:pathLst>
                <a:path w="2329" h="3367" extrusionOk="0">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4" name="Google Shape;1134;p36"/>
            <p:cNvSpPr/>
            <p:nvPr/>
          </p:nvSpPr>
          <p:spPr>
            <a:xfrm>
              <a:off x="3640650" y="1956900"/>
              <a:ext cx="255375" cy="215450"/>
            </a:xfrm>
            <a:custGeom>
              <a:avLst/>
              <a:gdLst/>
              <a:ahLst/>
              <a:cxnLst/>
              <a:rect l="l" t="t" r="r" b="b"/>
              <a:pathLst>
                <a:path w="10215" h="8618" extrusionOk="0">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5" name="Google Shape;1135;p36"/>
            <p:cNvSpPr/>
            <p:nvPr/>
          </p:nvSpPr>
          <p:spPr>
            <a:xfrm>
              <a:off x="3550500" y="2120100"/>
              <a:ext cx="250800" cy="176350"/>
            </a:xfrm>
            <a:custGeom>
              <a:avLst/>
              <a:gdLst/>
              <a:ahLst/>
              <a:cxnLst/>
              <a:rect l="l" t="t" r="r" b="b"/>
              <a:pathLst>
                <a:path w="10032" h="7054" extrusionOk="0">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6" name="Google Shape;1136;p36"/>
            <p:cNvSpPr/>
            <p:nvPr/>
          </p:nvSpPr>
          <p:spPr>
            <a:xfrm>
              <a:off x="2326825" y="2825950"/>
              <a:ext cx="3450" cy="4300"/>
            </a:xfrm>
            <a:custGeom>
              <a:avLst/>
              <a:gdLst/>
              <a:ahLst/>
              <a:cxnLst/>
              <a:rect l="l" t="t" r="r" b="b"/>
              <a:pathLst>
                <a:path w="138" h="172" extrusionOk="0">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7" name="Google Shape;1137;p36"/>
            <p:cNvSpPr/>
            <p:nvPr/>
          </p:nvSpPr>
          <p:spPr>
            <a:xfrm>
              <a:off x="2474325" y="2697550"/>
              <a:ext cx="3450" cy="2025"/>
            </a:xfrm>
            <a:custGeom>
              <a:avLst/>
              <a:gdLst/>
              <a:ahLst/>
              <a:cxnLst/>
              <a:rect l="l" t="t" r="r" b="b"/>
              <a:pathLst>
                <a:path w="138" h="81" extrusionOk="0">
                  <a:moveTo>
                    <a:pt x="126" y="47"/>
                  </a:moveTo>
                  <a:lnTo>
                    <a:pt x="138" y="12"/>
                  </a:lnTo>
                  <a:lnTo>
                    <a:pt x="104" y="1"/>
                  </a:lnTo>
                  <a:lnTo>
                    <a:pt x="1" y="69"/>
                  </a:lnTo>
                  <a:lnTo>
                    <a:pt x="1" y="8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8" name="Google Shape;1138;p36"/>
            <p:cNvSpPr/>
            <p:nvPr/>
          </p:nvSpPr>
          <p:spPr>
            <a:xfrm>
              <a:off x="3747075" y="2144350"/>
              <a:ext cx="6025" cy="4600"/>
            </a:xfrm>
            <a:custGeom>
              <a:avLst/>
              <a:gdLst/>
              <a:ahLst/>
              <a:cxnLst/>
              <a:rect l="l" t="t" r="r" b="b"/>
              <a:pathLst>
                <a:path w="241" h="184" extrusionOk="0">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39" name="Google Shape;1139;p36"/>
            <p:cNvSpPr/>
            <p:nvPr/>
          </p:nvSpPr>
          <p:spPr>
            <a:xfrm>
              <a:off x="2497150" y="2710400"/>
              <a:ext cx="3750" cy="16000"/>
            </a:xfrm>
            <a:custGeom>
              <a:avLst/>
              <a:gdLst/>
              <a:ahLst/>
              <a:cxnLst/>
              <a:rect l="l" t="t" r="r" b="b"/>
              <a:pathLst>
                <a:path w="150" h="640" extrusionOk="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0" name="Google Shape;1140;p36"/>
            <p:cNvSpPr/>
            <p:nvPr/>
          </p:nvSpPr>
          <p:spPr>
            <a:xfrm>
              <a:off x="2187025" y="2500700"/>
              <a:ext cx="108150" cy="136700"/>
            </a:xfrm>
            <a:custGeom>
              <a:avLst/>
              <a:gdLst/>
              <a:ahLst/>
              <a:cxnLst/>
              <a:rect l="l" t="t" r="r" b="b"/>
              <a:pathLst>
                <a:path w="4326" h="5468" extrusionOk="0">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1" name="Google Shape;1141;p36"/>
            <p:cNvSpPr/>
            <p:nvPr/>
          </p:nvSpPr>
          <p:spPr>
            <a:xfrm>
              <a:off x="2482900" y="2377725"/>
              <a:ext cx="4300" cy="2900"/>
            </a:xfrm>
            <a:custGeom>
              <a:avLst/>
              <a:gdLst/>
              <a:ahLst/>
              <a:cxnLst/>
              <a:rect l="l" t="t" r="r" b="b"/>
              <a:pathLst>
                <a:path w="172" h="116" extrusionOk="0">
                  <a:moveTo>
                    <a:pt x="114" y="81"/>
                  </a:moveTo>
                  <a:lnTo>
                    <a:pt x="171" y="1"/>
                  </a:lnTo>
                  <a:lnTo>
                    <a:pt x="149" y="1"/>
                  </a:lnTo>
                  <a:lnTo>
                    <a:pt x="80" y="69"/>
                  </a:lnTo>
                  <a:lnTo>
                    <a:pt x="0" y="92"/>
                  </a:lnTo>
                  <a:lnTo>
                    <a:pt x="12" y="115"/>
                  </a:lnTo>
                  <a:lnTo>
                    <a:pt x="23" y="1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2" name="Google Shape;1142;p36"/>
            <p:cNvSpPr/>
            <p:nvPr/>
          </p:nvSpPr>
          <p:spPr>
            <a:xfrm>
              <a:off x="2535100" y="2809975"/>
              <a:ext cx="4300" cy="6025"/>
            </a:xfrm>
            <a:custGeom>
              <a:avLst/>
              <a:gdLst/>
              <a:ahLst/>
              <a:cxnLst/>
              <a:rect l="l" t="t" r="r" b="b"/>
              <a:pathLst>
                <a:path w="172" h="241" extrusionOk="0">
                  <a:moveTo>
                    <a:pt x="115" y="206"/>
                  </a:moveTo>
                  <a:lnTo>
                    <a:pt x="172" y="149"/>
                  </a:lnTo>
                  <a:lnTo>
                    <a:pt x="138" y="114"/>
                  </a:lnTo>
                  <a:lnTo>
                    <a:pt x="46" y="0"/>
                  </a:lnTo>
                  <a:lnTo>
                    <a:pt x="1" y="12"/>
                  </a:lnTo>
                  <a:lnTo>
                    <a:pt x="1" y="149"/>
                  </a:lnTo>
                  <a:lnTo>
                    <a:pt x="23" y="194"/>
                  </a:lnTo>
                  <a:lnTo>
                    <a:pt x="92" y="24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3" name="Google Shape;1143;p36"/>
            <p:cNvSpPr/>
            <p:nvPr/>
          </p:nvSpPr>
          <p:spPr>
            <a:xfrm>
              <a:off x="4582175" y="3370025"/>
              <a:ext cx="25700" cy="22850"/>
            </a:xfrm>
            <a:custGeom>
              <a:avLst/>
              <a:gdLst/>
              <a:ahLst/>
              <a:cxnLst/>
              <a:rect l="l" t="t" r="r" b="b"/>
              <a:pathLst>
                <a:path w="1028" h="914" extrusionOk="0">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4" name="Google Shape;1144;p36"/>
            <p:cNvSpPr/>
            <p:nvPr/>
          </p:nvSpPr>
          <p:spPr>
            <a:xfrm>
              <a:off x="3219825" y="2722100"/>
              <a:ext cx="52250" cy="53950"/>
            </a:xfrm>
            <a:custGeom>
              <a:avLst/>
              <a:gdLst/>
              <a:ahLst/>
              <a:cxnLst/>
              <a:rect l="l" t="t" r="r" b="b"/>
              <a:pathLst>
                <a:path w="2090" h="2158" extrusionOk="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5" name="Google Shape;1145;p36"/>
            <p:cNvSpPr/>
            <p:nvPr/>
          </p:nvSpPr>
          <p:spPr>
            <a:xfrm>
              <a:off x="2116850" y="2663600"/>
              <a:ext cx="33975" cy="11150"/>
            </a:xfrm>
            <a:custGeom>
              <a:avLst/>
              <a:gdLst/>
              <a:ahLst/>
              <a:cxnLst/>
              <a:rect l="l" t="t" r="r" b="b"/>
              <a:pathLst>
                <a:path w="1359" h="446" extrusionOk="0">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6" name="Google Shape;1146;p36"/>
            <p:cNvSpPr/>
            <p:nvPr/>
          </p:nvSpPr>
          <p:spPr>
            <a:xfrm>
              <a:off x="2502300" y="2757475"/>
              <a:ext cx="4300" cy="9150"/>
            </a:xfrm>
            <a:custGeom>
              <a:avLst/>
              <a:gdLst/>
              <a:ahLst/>
              <a:cxnLst/>
              <a:rect l="l" t="t" r="r" b="b"/>
              <a:pathLst>
                <a:path w="172" h="366" extrusionOk="0">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7" name="Google Shape;1147;p36"/>
            <p:cNvSpPr/>
            <p:nvPr/>
          </p:nvSpPr>
          <p:spPr>
            <a:xfrm>
              <a:off x="2671775" y="4270150"/>
              <a:ext cx="55925" cy="22575"/>
            </a:xfrm>
            <a:custGeom>
              <a:avLst/>
              <a:gdLst/>
              <a:ahLst/>
              <a:cxnLst/>
              <a:rect l="l" t="t" r="r" b="b"/>
              <a:pathLst>
                <a:path w="2237" h="903" extrusionOk="0">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8" name="Google Shape;1148;p36"/>
            <p:cNvSpPr/>
            <p:nvPr/>
          </p:nvSpPr>
          <p:spPr>
            <a:xfrm>
              <a:off x="3605000" y="1719250"/>
              <a:ext cx="16275" cy="19425"/>
            </a:xfrm>
            <a:custGeom>
              <a:avLst/>
              <a:gdLst/>
              <a:ahLst/>
              <a:cxnLst/>
              <a:rect l="l" t="t" r="r" b="b"/>
              <a:pathLst>
                <a:path w="651" h="777" extrusionOk="0">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49" name="Google Shape;1149;p36"/>
            <p:cNvSpPr/>
            <p:nvPr/>
          </p:nvSpPr>
          <p:spPr>
            <a:xfrm>
              <a:off x="2490875" y="2834500"/>
              <a:ext cx="4025" cy="5175"/>
            </a:xfrm>
            <a:custGeom>
              <a:avLst/>
              <a:gdLst/>
              <a:ahLst/>
              <a:cxnLst/>
              <a:rect l="l" t="t" r="r" b="b"/>
              <a:pathLst>
                <a:path w="161" h="207" extrusionOk="0">
                  <a:moveTo>
                    <a:pt x="58" y="195"/>
                  </a:moveTo>
                  <a:lnTo>
                    <a:pt x="138" y="172"/>
                  </a:lnTo>
                  <a:lnTo>
                    <a:pt x="160" y="12"/>
                  </a:lnTo>
                  <a:lnTo>
                    <a:pt x="115" y="1"/>
                  </a:lnTo>
                  <a:lnTo>
                    <a:pt x="81" y="46"/>
                  </a:lnTo>
                  <a:lnTo>
                    <a:pt x="35" y="115"/>
                  </a:lnTo>
                  <a:lnTo>
                    <a:pt x="35" y="172"/>
                  </a:lnTo>
                  <a:lnTo>
                    <a:pt x="1" y="20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0" name="Google Shape;1150;p36"/>
            <p:cNvSpPr/>
            <p:nvPr/>
          </p:nvSpPr>
          <p:spPr>
            <a:xfrm>
              <a:off x="5953900" y="2600000"/>
              <a:ext cx="8875" cy="8850"/>
            </a:xfrm>
            <a:custGeom>
              <a:avLst/>
              <a:gdLst/>
              <a:ahLst/>
              <a:cxnLst/>
              <a:rect l="l" t="t" r="r" b="b"/>
              <a:pathLst>
                <a:path w="355" h="354" extrusionOk="0">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1" name="Google Shape;1151;p36"/>
            <p:cNvSpPr/>
            <p:nvPr/>
          </p:nvSpPr>
          <p:spPr>
            <a:xfrm>
              <a:off x="2478900" y="2717250"/>
              <a:ext cx="5725" cy="7150"/>
            </a:xfrm>
            <a:custGeom>
              <a:avLst/>
              <a:gdLst/>
              <a:ahLst/>
              <a:cxnLst/>
              <a:rect l="l" t="t" r="r" b="b"/>
              <a:pathLst>
                <a:path w="229" h="286" extrusionOk="0">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2" name="Google Shape;1152;p36"/>
            <p:cNvSpPr/>
            <p:nvPr/>
          </p:nvSpPr>
          <p:spPr>
            <a:xfrm>
              <a:off x="2507725" y="2792275"/>
              <a:ext cx="4000" cy="8600"/>
            </a:xfrm>
            <a:custGeom>
              <a:avLst/>
              <a:gdLst/>
              <a:ahLst/>
              <a:cxnLst/>
              <a:rect l="l" t="t" r="r" b="b"/>
              <a:pathLst>
                <a:path w="160" h="344" extrusionOk="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3" name="Google Shape;1153;p36"/>
            <p:cNvSpPr/>
            <p:nvPr/>
          </p:nvSpPr>
          <p:spPr>
            <a:xfrm>
              <a:off x="3889450" y="2042500"/>
              <a:ext cx="2300" cy="4875"/>
            </a:xfrm>
            <a:custGeom>
              <a:avLst/>
              <a:gdLst/>
              <a:ahLst/>
              <a:cxnLst/>
              <a:rect l="l" t="t" r="r" b="b"/>
              <a:pathLst>
                <a:path w="92" h="195" extrusionOk="0">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4" name="Google Shape;1154;p36"/>
            <p:cNvSpPr/>
            <p:nvPr/>
          </p:nvSpPr>
          <p:spPr>
            <a:xfrm>
              <a:off x="5191300" y="3015675"/>
              <a:ext cx="2300" cy="23125"/>
            </a:xfrm>
            <a:custGeom>
              <a:avLst/>
              <a:gdLst/>
              <a:ahLst/>
              <a:cxnLst/>
              <a:rect l="l" t="t" r="r" b="b"/>
              <a:pathLst>
                <a:path w="92" h="925" extrusionOk="0">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5" name="Google Shape;1155;p36"/>
            <p:cNvSpPr/>
            <p:nvPr/>
          </p:nvSpPr>
          <p:spPr>
            <a:xfrm>
              <a:off x="3988150" y="2293000"/>
              <a:ext cx="7450" cy="6300"/>
            </a:xfrm>
            <a:custGeom>
              <a:avLst/>
              <a:gdLst/>
              <a:ahLst/>
              <a:cxnLst/>
              <a:rect l="l" t="t" r="r" b="b"/>
              <a:pathLst>
                <a:path w="298" h="252" extrusionOk="0">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6" name="Google Shape;1156;p36"/>
            <p:cNvSpPr/>
            <p:nvPr/>
          </p:nvSpPr>
          <p:spPr>
            <a:xfrm>
              <a:off x="2489750" y="2730650"/>
              <a:ext cx="1450" cy="2875"/>
            </a:xfrm>
            <a:custGeom>
              <a:avLst/>
              <a:gdLst/>
              <a:ahLst/>
              <a:cxnLst/>
              <a:rect l="l" t="t" r="r" b="b"/>
              <a:pathLst>
                <a:path w="58" h="115" extrusionOk="0">
                  <a:moveTo>
                    <a:pt x="57" y="69"/>
                  </a:moveTo>
                  <a:lnTo>
                    <a:pt x="46" y="1"/>
                  </a:lnTo>
                  <a:lnTo>
                    <a:pt x="34" y="1"/>
                  </a:lnTo>
                  <a:lnTo>
                    <a:pt x="0" y="58"/>
                  </a:lnTo>
                  <a:lnTo>
                    <a:pt x="0" y="104"/>
                  </a:lnTo>
                  <a:lnTo>
                    <a:pt x="46" y="1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7" name="Google Shape;1157;p36"/>
            <p:cNvSpPr/>
            <p:nvPr/>
          </p:nvSpPr>
          <p:spPr>
            <a:xfrm>
              <a:off x="4848925" y="3565450"/>
              <a:ext cx="9725" cy="12300"/>
            </a:xfrm>
            <a:custGeom>
              <a:avLst/>
              <a:gdLst/>
              <a:ahLst/>
              <a:cxnLst/>
              <a:rect l="l" t="t" r="r" b="b"/>
              <a:pathLst>
                <a:path w="389" h="492" extrusionOk="0">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8" name="Google Shape;1158;p36"/>
            <p:cNvSpPr/>
            <p:nvPr/>
          </p:nvSpPr>
          <p:spPr>
            <a:xfrm>
              <a:off x="6873450" y="3546050"/>
              <a:ext cx="149525" cy="80200"/>
            </a:xfrm>
            <a:custGeom>
              <a:avLst/>
              <a:gdLst/>
              <a:ahLst/>
              <a:cxnLst/>
              <a:rect l="l" t="t" r="r" b="b"/>
              <a:pathLst>
                <a:path w="5981" h="3208" extrusionOk="0">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59" name="Google Shape;1159;p36"/>
            <p:cNvSpPr/>
            <p:nvPr/>
          </p:nvSpPr>
          <p:spPr>
            <a:xfrm>
              <a:off x="7066600" y="3123225"/>
              <a:ext cx="1175" cy="1450"/>
            </a:xfrm>
            <a:custGeom>
              <a:avLst/>
              <a:gdLst/>
              <a:ahLst/>
              <a:cxnLst/>
              <a:rect l="l" t="t" r="r" b="b"/>
              <a:pathLst>
                <a:path w="47" h="58" extrusionOk="0">
                  <a:moveTo>
                    <a:pt x="46" y="35"/>
                  </a:moveTo>
                  <a:lnTo>
                    <a:pt x="46" y="1"/>
                  </a:lnTo>
                  <a:lnTo>
                    <a:pt x="23" y="1"/>
                  </a:lnTo>
                  <a:lnTo>
                    <a:pt x="12" y="1"/>
                  </a:lnTo>
                  <a:lnTo>
                    <a:pt x="1" y="35"/>
                  </a:lnTo>
                  <a:lnTo>
                    <a:pt x="12" y="47"/>
                  </a:lnTo>
                  <a:lnTo>
                    <a:pt x="23" y="5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0" name="Google Shape;1160;p36"/>
            <p:cNvSpPr/>
            <p:nvPr/>
          </p:nvSpPr>
          <p:spPr>
            <a:xfrm>
              <a:off x="1214425" y="3663900"/>
              <a:ext cx="1750" cy="2300"/>
            </a:xfrm>
            <a:custGeom>
              <a:avLst/>
              <a:gdLst/>
              <a:ahLst/>
              <a:cxnLst/>
              <a:rect l="l" t="t" r="r" b="b"/>
              <a:pathLst>
                <a:path w="70" h="92" extrusionOk="0">
                  <a:moveTo>
                    <a:pt x="69" y="80"/>
                  </a:moveTo>
                  <a:lnTo>
                    <a:pt x="69" y="46"/>
                  </a:lnTo>
                  <a:lnTo>
                    <a:pt x="46" y="11"/>
                  </a:lnTo>
                  <a:lnTo>
                    <a:pt x="23" y="0"/>
                  </a:lnTo>
                  <a:lnTo>
                    <a:pt x="1" y="11"/>
                  </a:lnTo>
                  <a:lnTo>
                    <a:pt x="23" y="46"/>
                  </a:lnTo>
                  <a:lnTo>
                    <a:pt x="46" y="80"/>
                  </a:lnTo>
                  <a:lnTo>
                    <a:pt x="69" y="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1" name="Google Shape;1161;p36"/>
            <p:cNvSpPr/>
            <p:nvPr/>
          </p:nvSpPr>
          <p:spPr>
            <a:xfrm>
              <a:off x="2379600" y="2691850"/>
              <a:ext cx="52250" cy="13150"/>
            </a:xfrm>
            <a:custGeom>
              <a:avLst/>
              <a:gdLst/>
              <a:ahLst/>
              <a:cxnLst/>
              <a:rect l="l" t="t" r="r" b="b"/>
              <a:pathLst>
                <a:path w="2090" h="526" extrusionOk="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2" name="Google Shape;1162;p36"/>
            <p:cNvSpPr/>
            <p:nvPr/>
          </p:nvSpPr>
          <p:spPr>
            <a:xfrm>
              <a:off x="721700" y="3311250"/>
              <a:ext cx="309875" cy="274775"/>
            </a:xfrm>
            <a:custGeom>
              <a:avLst/>
              <a:gdLst/>
              <a:ahLst/>
              <a:cxnLst/>
              <a:rect l="l" t="t" r="r" b="b"/>
              <a:pathLst>
                <a:path w="12395" h="10991" extrusionOk="0">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3" name="Google Shape;1163;p36"/>
            <p:cNvSpPr/>
            <p:nvPr/>
          </p:nvSpPr>
          <p:spPr>
            <a:xfrm>
              <a:off x="5798700" y="3079300"/>
              <a:ext cx="6875" cy="4025"/>
            </a:xfrm>
            <a:custGeom>
              <a:avLst/>
              <a:gdLst/>
              <a:ahLst/>
              <a:cxnLst/>
              <a:rect l="l" t="t" r="r" b="b"/>
              <a:pathLst>
                <a:path w="275" h="161" extrusionOk="0">
                  <a:moveTo>
                    <a:pt x="263" y="103"/>
                  </a:moveTo>
                  <a:lnTo>
                    <a:pt x="275" y="80"/>
                  </a:lnTo>
                  <a:lnTo>
                    <a:pt x="240" y="46"/>
                  </a:lnTo>
                  <a:lnTo>
                    <a:pt x="206" y="35"/>
                  </a:lnTo>
                  <a:lnTo>
                    <a:pt x="126" y="0"/>
                  </a:lnTo>
                  <a:lnTo>
                    <a:pt x="46" y="23"/>
                  </a:lnTo>
                  <a:lnTo>
                    <a:pt x="1" y="103"/>
                  </a:lnTo>
                  <a:lnTo>
                    <a:pt x="126" y="16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4" name="Google Shape;1164;p36"/>
            <p:cNvSpPr/>
            <p:nvPr/>
          </p:nvSpPr>
          <p:spPr>
            <a:xfrm>
              <a:off x="6833800" y="3262175"/>
              <a:ext cx="212850" cy="118425"/>
            </a:xfrm>
            <a:custGeom>
              <a:avLst/>
              <a:gdLst/>
              <a:ahLst/>
              <a:cxnLst/>
              <a:rect l="l" t="t" r="r" b="b"/>
              <a:pathLst>
                <a:path w="8514" h="4737" extrusionOk="0">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5" name="Google Shape;1165;p36"/>
            <p:cNvSpPr/>
            <p:nvPr/>
          </p:nvSpPr>
          <p:spPr>
            <a:xfrm>
              <a:off x="3851225" y="3073600"/>
              <a:ext cx="19700" cy="37675"/>
            </a:xfrm>
            <a:custGeom>
              <a:avLst/>
              <a:gdLst/>
              <a:ahLst/>
              <a:cxnLst/>
              <a:rect l="l" t="t" r="r" b="b"/>
              <a:pathLst>
                <a:path w="788" h="1507" extrusionOk="0">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6" name="Google Shape;1166;p36"/>
            <p:cNvSpPr/>
            <p:nvPr/>
          </p:nvSpPr>
          <p:spPr>
            <a:xfrm>
              <a:off x="2474625" y="2702125"/>
              <a:ext cx="2025" cy="1175"/>
            </a:xfrm>
            <a:custGeom>
              <a:avLst/>
              <a:gdLst/>
              <a:ahLst/>
              <a:cxnLst/>
              <a:rect l="l" t="t" r="r" b="b"/>
              <a:pathLst>
                <a:path w="81" h="47" extrusionOk="0">
                  <a:moveTo>
                    <a:pt x="0" y="1"/>
                  </a:moveTo>
                  <a:lnTo>
                    <a:pt x="0" y="1"/>
                  </a:lnTo>
                  <a:lnTo>
                    <a:pt x="23" y="35"/>
                  </a:lnTo>
                  <a:lnTo>
                    <a:pt x="69" y="46"/>
                  </a:lnTo>
                  <a:lnTo>
                    <a:pt x="80" y="35"/>
                  </a:lnTo>
                  <a:lnTo>
                    <a:pt x="80"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7" name="Google Shape;1167;p36"/>
            <p:cNvSpPr/>
            <p:nvPr/>
          </p:nvSpPr>
          <p:spPr>
            <a:xfrm>
              <a:off x="4830100" y="3215675"/>
              <a:ext cx="3150" cy="5150"/>
            </a:xfrm>
            <a:custGeom>
              <a:avLst/>
              <a:gdLst/>
              <a:ahLst/>
              <a:cxnLst/>
              <a:rect l="l" t="t" r="r" b="b"/>
              <a:pathLst>
                <a:path w="126" h="206" extrusionOk="0">
                  <a:moveTo>
                    <a:pt x="126" y="115"/>
                  </a:moveTo>
                  <a:lnTo>
                    <a:pt x="57" y="0"/>
                  </a:lnTo>
                  <a:lnTo>
                    <a:pt x="0" y="46"/>
                  </a:lnTo>
                  <a:lnTo>
                    <a:pt x="35" y="80"/>
                  </a:lnTo>
                  <a:lnTo>
                    <a:pt x="69" y="115"/>
                  </a:lnTo>
                  <a:lnTo>
                    <a:pt x="80" y="172"/>
                  </a:lnTo>
                  <a:lnTo>
                    <a:pt x="126" y="206"/>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8" name="Google Shape;1168;p36"/>
            <p:cNvSpPr/>
            <p:nvPr/>
          </p:nvSpPr>
          <p:spPr>
            <a:xfrm>
              <a:off x="2301725" y="2613975"/>
              <a:ext cx="13725" cy="4875"/>
            </a:xfrm>
            <a:custGeom>
              <a:avLst/>
              <a:gdLst/>
              <a:ahLst/>
              <a:cxnLst/>
              <a:rect l="l" t="t" r="r" b="b"/>
              <a:pathLst>
                <a:path w="549" h="195" extrusionOk="0">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69" name="Google Shape;1169;p36"/>
            <p:cNvSpPr/>
            <p:nvPr/>
          </p:nvSpPr>
          <p:spPr>
            <a:xfrm>
              <a:off x="275475" y="3533500"/>
              <a:ext cx="13725" cy="65375"/>
            </a:xfrm>
            <a:custGeom>
              <a:avLst/>
              <a:gdLst/>
              <a:ahLst/>
              <a:cxnLst/>
              <a:rect l="l" t="t" r="r" b="b"/>
              <a:pathLst>
                <a:path w="549" h="2615" extrusionOk="0">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0" name="Google Shape;1170;p36"/>
            <p:cNvSpPr/>
            <p:nvPr/>
          </p:nvSpPr>
          <p:spPr>
            <a:xfrm>
              <a:off x="2486325" y="2855050"/>
              <a:ext cx="28825" cy="28550"/>
            </a:xfrm>
            <a:custGeom>
              <a:avLst/>
              <a:gdLst/>
              <a:ahLst/>
              <a:cxnLst/>
              <a:rect l="l" t="t" r="r" b="b"/>
              <a:pathLst>
                <a:path w="1153" h="1142" extrusionOk="0">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1" name="Google Shape;1171;p36"/>
            <p:cNvSpPr/>
            <p:nvPr/>
          </p:nvSpPr>
          <p:spPr>
            <a:xfrm>
              <a:off x="2500575" y="2809125"/>
              <a:ext cx="5450" cy="15125"/>
            </a:xfrm>
            <a:custGeom>
              <a:avLst/>
              <a:gdLst/>
              <a:ahLst/>
              <a:cxnLst/>
              <a:rect l="l" t="t" r="r" b="b"/>
              <a:pathLst>
                <a:path w="218" h="605" extrusionOk="0">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2" name="Google Shape;1172;p36"/>
            <p:cNvSpPr/>
            <p:nvPr/>
          </p:nvSpPr>
          <p:spPr>
            <a:xfrm>
              <a:off x="2444375" y="2686725"/>
              <a:ext cx="8875" cy="8000"/>
            </a:xfrm>
            <a:custGeom>
              <a:avLst/>
              <a:gdLst/>
              <a:ahLst/>
              <a:cxnLst/>
              <a:rect l="l" t="t" r="r" b="b"/>
              <a:pathLst>
                <a:path w="355" h="320" extrusionOk="0">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3" name="Google Shape;1173;p36"/>
            <p:cNvSpPr/>
            <p:nvPr/>
          </p:nvSpPr>
          <p:spPr>
            <a:xfrm>
              <a:off x="2437825" y="2695000"/>
              <a:ext cx="7425" cy="15425"/>
            </a:xfrm>
            <a:custGeom>
              <a:avLst/>
              <a:gdLst/>
              <a:ahLst/>
              <a:cxnLst/>
              <a:rect l="l" t="t" r="r" b="b"/>
              <a:pathLst>
                <a:path w="297" h="617" extrusionOk="0">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4" name="Google Shape;1174;p36"/>
            <p:cNvSpPr/>
            <p:nvPr/>
          </p:nvSpPr>
          <p:spPr>
            <a:xfrm>
              <a:off x="4331675" y="2302700"/>
              <a:ext cx="40825" cy="24850"/>
            </a:xfrm>
            <a:custGeom>
              <a:avLst/>
              <a:gdLst/>
              <a:ahLst/>
              <a:cxnLst/>
              <a:rect l="l" t="t" r="r" b="b"/>
              <a:pathLst>
                <a:path w="1633" h="994" extrusionOk="0">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5" name="Google Shape;1175;p36"/>
            <p:cNvSpPr/>
            <p:nvPr/>
          </p:nvSpPr>
          <p:spPr>
            <a:xfrm>
              <a:off x="4806425" y="3585425"/>
              <a:ext cx="12000" cy="11450"/>
            </a:xfrm>
            <a:custGeom>
              <a:avLst/>
              <a:gdLst/>
              <a:ahLst/>
              <a:cxnLst/>
              <a:rect l="l" t="t" r="r" b="b"/>
              <a:pathLst>
                <a:path w="480" h="458" extrusionOk="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6" name="Google Shape;1176;p36"/>
            <p:cNvSpPr/>
            <p:nvPr/>
          </p:nvSpPr>
          <p:spPr>
            <a:xfrm>
              <a:off x="4617550" y="3399400"/>
              <a:ext cx="3725" cy="7450"/>
            </a:xfrm>
            <a:custGeom>
              <a:avLst/>
              <a:gdLst/>
              <a:ahLst/>
              <a:cxnLst/>
              <a:rect l="l" t="t" r="r" b="b"/>
              <a:pathLst>
                <a:path w="149" h="298" extrusionOk="0">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7" name="Google Shape;1177;p36"/>
            <p:cNvSpPr/>
            <p:nvPr/>
          </p:nvSpPr>
          <p:spPr>
            <a:xfrm>
              <a:off x="2506275" y="2774600"/>
              <a:ext cx="7175" cy="10300"/>
            </a:xfrm>
            <a:custGeom>
              <a:avLst/>
              <a:gdLst/>
              <a:ahLst/>
              <a:cxnLst/>
              <a:rect l="l" t="t" r="r" b="b"/>
              <a:pathLst>
                <a:path w="287" h="412" extrusionOk="0">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8" name="Google Shape;1178;p36"/>
            <p:cNvSpPr/>
            <p:nvPr/>
          </p:nvSpPr>
          <p:spPr>
            <a:xfrm>
              <a:off x="2497450" y="2737500"/>
              <a:ext cx="12000" cy="14300"/>
            </a:xfrm>
            <a:custGeom>
              <a:avLst/>
              <a:gdLst/>
              <a:ahLst/>
              <a:cxnLst/>
              <a:rect l="l" t="t" r="r" b="b"/>
              <a:pathLst>
                <a:path w="480" h="572" extrusionOk="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79" name="Google Shape;1179;p36"/>
            <p:cNvSpPr/>
            <p:nvPr/>
          </p:nvSpPr>
          <p:spPr>
            <a:xfrm>
              <a:off x="2360200" y="2833075"/>
              <a:ext cx="3175" cy="6025"/>
            </a:xfrm>
            <a:custGeom>
              <a:avLst/>
              <a:gdLst/>
              <a:ahLst/>
              <a:cxnLst/>
              <a:rect l="l" t="t" r="r" b="b"/>
              <a:pathLst>
                <a:path w="127" h="241" extrusionOk="0">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sp>
          <p:nvSpPr>
            <p:cNvPr id="1180" name="Google Shape;1180;p36"/>
            <p:cNvSpPr/>
            <p:nvPr/>
          </p:nvSpPr>
          <p:spPr>
            <a:xfrm>
              <a:off x="3369625" y="2448500"/>
              <a:ext cx="92750" cy="36525"/>
            </a:xfrm>
            <a:custGeom>
              <a:avLst/>
              <a:gdLst/>
              <a:ahLst/>
              <a:cxnLst/>
              <a:rect l="l" t="t" r="r" b="b"/>
              <a:pathLst>
                <a:path w="3710" h="1461" extrusionOk="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162525" tIns="162525" rIns="162525" bIns="162525" anchor="ctr" anchorCtr="0">
              <a:noAutofit/>
            </a:bodyPr>
            <a:lstStyle/>
            <a:p>
              <a:pPr marL="0" marR="0" lvl="0" indent="0" algn="l" rtl="0">
                <a:lnSpc>
                  <a:spcPct val="100000"/>
                </a:lnSpc>
                <a:spcBef>
                  <a:spcPts val="0"/>
                </a:spcBef>
                <a:spcAft>
                  <a:spcPts val="0"/>
                </a:spcAft>
                <a:buClr>
                  <a:srgbClr val="000000"/>
                </a:buClr>
                <a:buSzPts val="3200"/>
                <a:buFont typeface="Calibri"/>
                <a:buNone/>
              </a:pPr>
              <a:endParaRPr sz="3200" b="0" i="0" u="none" strike="noStrike" cap="none">
                <a:solidFill>
                  <a:srgbClr val="000000"/>
                </a:solidFill>
                <a:latin typeface="Calibri"/>
                <a:ea typeface="Calibri"/>
                <a:cs typeface="Calibri"/>
                <a:sym typeface="Calibri"/>
              </a:endParaRPr>
            </a:p>
          </p:txBody>
        </p:sp>
      </p:grpSp>
      <p:sp>
        <p:nvSpPr>
          <p:cNvPr id="1181" name="Google Shape;1181;p36"/>
          <p:cNvSpPr txBox="1">
            <a:spLocks noGrp="1"/>
          </p:cNvSpPr>
          <p:nvPr>
            <p:ph type="body" idx="3"/>
          </p:nvPr>
        </p:nvSpPr>
        <p:spPr>
          <a:xfrm>
            <a:off x="8225925" y="2318375"/>
            <a:ext cx="3397800" cy="155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You can use maps to show your offices or markets. Or as charts, highlighting the countries and adding your data.</a:t>
            </a:r>
            <a:endParaRPr/>
          </a:p>
          <a:p>
            <a:pPr marL="0" lvl="0" indent="0" algn="l" rtl="0">
              <a:spcBef>
                <a:spcPts val="0"/>
              </a:spcBef>
              <a:spcAft>
                <a:spcPts val="0"/>
              </a:spcAft>
              <a:buNone/>
            </a:pPr>
            <a:endParaRPr/>
          </a:p>
        </p:txBody>
      </p:sp>
      <p:sp>
        <p:nvSpPr>
          <p:cNvPr id="1182" name="Google Shape;1182;p36"/>
          <p:cNvSpPr txBox="1">
            <a:spLocks noGrp="1"/>
          </p:cNvSpPr>
          <p:nvPr>
            <p:ph type="body" idx="4"/>
          </p:nvPr>
        </p:nvSpPr>
        <p:spPr>
          <a:xfrm>
            <a:off x="8225925" y="4506700"/>
            <a:ext cx="3397800" cy="1553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You can double click on the desired country and change fill color.</a:t>
            </a:r>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37"/>
          <p:cNvSpPr txBox="1">
            <a:spLocks noGrp="1"/>
          </p:cNvSpPr>
          <p:nvPr>
            <p:ph type="title"/>
          </p:nvPr>
        </p:nvSpPr>
        <p:spPr>
          <a:xfrm>
            <a:off x="415600" y="4409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500"/>
              <a:t>AND THIS IS A TIMELINE OR PROCESS.</a:t>
            </a:r>
            <a:endParaRPr sz="6500"/>
          </a:p>
        </p:txBody>
      </p:sp>
      <p:sp>
        <p:nvSpPr>
          <p:cNvPr id="1188" name="Google Shape;1188;p37"/>
          <p:cNvSpPr txBox="1">
            <a:spLocks noGrp="1"/>
          </p:cNvSpPr>
          <p:nvPr>
            <p:ph type="subTitle" idx="1"/>
          </p:nvPr>
        </p:nvSpPr>
        <p:spPr>
          <a:xfrm>
            <a:off x="415600" y="2468400"/>
            <a:ext cx="1997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Monday</a:t>
            </a:r>
            <a:endParaRPr/>
          </a:p>
        </p:txBody>
      </p:sp>
      <p:sp>
        <p:nvSpPr>
          <p:cNvPr id="1189" name="Google Shape;1189;p37"/>
          <p:cNvSpPr txBox="1">
            <a:spLocks noGrp="1"/>
          </p:cNvSpPr>
          <p:nvPr>
            <p:ph type="body" idx="7"/>
          </p:nvPr>
        </p:nvSpPr>
        <p:spPr>
          <a:xfrm>
            <a:off x="2775375" y="4231528"/>
            <a:ext cx="1997700" cy="1912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a:t>
            </a:r>
            <a:endParaRPr/>
          </a:p>
        </p:txBody>
      </p:sp>
      <p:sp>
        <p:nvSpPr>
          <p:cNvPr id="1190" name="Google Shape;1190;p37"/>
          <p:cNvSpPr txBox="1">
            <a:spLocks noGrp="1"/>
          </p:cNvSpPr>
          <p:nvPr>
            <p:ph type="subTitle" idx="2"/>
          </p:nvPr>
        </p:nvSpPr>
        <p:spPr>
          <a:xfrm>
            <a:off x="2775377" y="3001800"/>
            <a:ext cx="1997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Tuesday</a:t>
            </a:r>
            <a:endParaRPr/>
          </a:p>
        </p:txBody>
      </p:sp>
      <p:sp>
        <p:nvSpPr>
          <p:cNvPr id="1191" name="Google Shape;1191;p37"/>
          <p:cNvSpPr txBox="1">
            <a:spLocks noGrp="1"/>
          </p:cNvSpPr>
          <p:nvPr>
            <p:ph type="body" idx="8"/>
          </p:nvPr>
        </p:nvSpPr>
        <p:spPr>
          <a:xfrm>
            <a:off x="5135150" y="3695825"/>
            <a:ext cx="1997700" cy="1912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a:t>
            </a:r>
            <a:endParaRPr/>
          </a:p>
        </p:txBody>
      </p:sp>
      <p:sp>
        <p:nvSpPr>
          <p:cNvPr id="1192" name="Google Shape;1192;p37"/>
          <p:cNvSpPr txBox="1">
            <a:spLocks noGrp="1"/>
          </p:cNvSpPr>
          <p:nvPr>
            <p:ph type="subTitle" idx="3"/>
          </p:nvPr>
        </p:nvSpPr>
        <p:spPr>
          <a:xfrm>
            <a:off x="5135153" y="2494900"/>
            <a:ext cx="1997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Wednesday</a:t>
            </a:r>
            <a:endParaRPr/>
          </a:p>
        </p:txBody>
      </p:sp>
      <p:sp>
        <p:nvSpPr>
          <p:cNvPr id="1193" name="Google Shape;1193;p37"/>
          <p:cNvSpPr txBox="1">
            <a:spLocks noGrp="1"/>
          </p:cNvSpPr>
          <p:nvPr>
            <p:ph type="body" idx="9"/>
          </p:nvPr>
        </p:nvSpPr>
        <p:spPr>
          <a:xfrm>
            <a:off x="7494925" y="4231528"/>
            <a:ext cx="1997700" cy="1912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a:t>
            </a:r>
            <a:endParaRPr/>
          </a:p>
        </p:txBody>
      </p:sp>
      <p:sp>
        <p:nvSpPr>
          <p:cNvPr id="1194" name="Google Shape;1194;p37"/>
          <p:cNvSpPr txBox="1">
            <a:spLocks noGrp="1"/>
          </p:cNvSpPr>
          <p:nvPr>
            <p:ph type="subTitle" idx="4"/>
          </p:nvPr>
        </p:nvSpPr>
        <p:spPr>
          <a:xfrm>
            <a:off x="7418730" y="3028300"/>
            <a:ext cx="1997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Thursday</a:t>
            </a:r>
            <a:endParaRPr/>
          </a:p>
        </p:txBody>
      </p:sp>
      <p:sp>
        <p:nvSpPr>
          <p:cNvPr id="1195" name="Google Shape;1195;p37"/>
          <p:cNvSpPr txBox="1">
            <a:spLocks noGrp="1"/>
          </p:cNvSpPr>
          <p:nvPr>
            <p:ph type="subTitle" idx="5"/>
          </p:nvPr>
        </p:nvSpPr>
        <p:spPr>
          <a:xfrm>
            <a:off x="9778507" y="2468400"/>
            <a:ext cx="1997700" cy="606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Friday</a:t>
            </a:r>
            <a:endParaRPr/>
          </a:p>
        </p:txBody>
      </p:sp>
      <p:sp>
        <p:nvSpPr>
          <p:cNvPr id="1196" name="Google Shape;1196;p37"/>
          <p:cNvSpPr txBox="1">
            <a:spLocks noGrp="1"/>
          </p:cNvSpPr>
          <p:nvPr>
            <p:ph type="body" idx="6"/>
          </p:nvPr>
        </p:nvSpPr>
        <p:spPr>
          <a:xfrm>
            <a:off x="415600" y="3695825"/>
            <a:ext cx="1997700" cy="1912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a:t>
            </a:r>
            <a:endParaRPr/>
          </a:p>
        </p:txBody>
      </p:sp>
      <p:sp>
        <p:nvSpPr>
          <p:cNvPr id="1197" name="Google Shape;1197;p37"/>
          <p:cNvSpPr txBox="1">
            <a:spLocks noGrp="1"/>
          </p:cNvSpPr>
          <p:nvPr>
            <p:ph type="body" idx="13"/>
          </p:nvPr>
        </p:nvSpPr>
        <p:spPr>
          <a:xfrm>
            <a:off x="9854700" y="3695825"/>
            <a:ext cx="1997700" cy="19128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Lorem ipsum dolor sit amet, consectetuer adipiscing elit.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8"/>
          <p:cNvSpPr txBox="1">
            <a:spLocks noGrp="1"/>
          </p:cNvSpPr>
          <p:nvPr>
            <p:ph type="title"/>
          </p:nvPr>
        </p:nvSpPr>
        <p:spPr>
          <a:xfrm>
            <a:off x="605225" y="1595175"/>
            <a:ext cx="4082400" cy="18339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6000"/>
              <a:t>PRESENTING A WEBSITE?</a:t>
            </a:r>
            <a:endParaRPr sz="6000"/>
          </a:p>
        </p:txBody>
      </p:sp>
      <p:sp>
        <p:nvSpPr>
          <p:cNvPr id="1203" name="Google Shape;1203;p38"/>
          <p:cNvSpPr txBox="1">
            <a:spLocks noGrp="1"/>
          </p:cNvSpPr>
          <p:nvPr>
            <p:ph type="body" idx="1"/>
          </p:nvPr>
        </p:nvSpPr>
        <p:spPr>
          <a:xfrm>
            <a:off x="605225" y="3641250"/>
            <a:ext cx="4145700" cy="19845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a:t>If you are presenting a website, an internet product or an app, you can place a screenshot of it here.</a:t>
            </a:r>
            <a:endParaRPr/>
          </a:p>
        </p:txBody>
      </p:sp>
      <p:grpSp>
        <p:nvGrpSpPr>
          <p:cNvPr id="1204" name="Google Shape;1204;p38"/>
          <p:cNvGrpSpPr/>
          <p:nvPr/>
        </p:nvGrpSpPr>
        <p:grpSpPr>
          <a:xfrm>
            <a:off x="6949906" y="1476296"/>
            <a:ext cx="4670652" cy="3905411"/>
            <a:chOff x="1295330" y="1868507"/>
            <a:chExt cx="4365503" cy="3647530"/>
          </a:xfrm>
        </p:grpSpPr>
        <p:grpSp>
          <p:nvGrpSpPr>
            <p:cNvPr id="1205" name="Google Shape;1205;p38"/>
            <p:cNvGrpSpPr/>
            <p:nvPr/>
          </p:nvGrpSpPr>
          <p:grpSpPr>
            <a:xfrm>
              <a:off x="1295330" y="1868507"/>
              <a:ext cx="4365503" cy="3647530"/>
              <a:chOff x="6679223" y="1947864"/>
              <a:chExt cx="3956410" cy="3325308"/>
            </a:xfrm>
          </p:grpSpPr>
          <p:grpSp>
            <p:nvGrpSpPr>
              <p:cNvPr id="1206" name="Google Shape;1206;p38"/>
              <p:cNvGrpSpPr/>
              <p:nvPr/>
            </p:nvGrpSpPr>
            <p:grpSpPr>
              <a:xfrm>
                <a:off x="7996402" y="4725653"/>
                <a:ext cx="1328920" cy="547519"/>
                <a:chOff x="7059929" y="5060917"/>
                <a:chExt cx="1328920" cy="547519"/>
              </a:xfrm>
            </p:grpSpPr>
            <p:sp>
              <p:nvSpPr>
                <p:cNvPr id="1207" name="Google Shape;1207;p38"/>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08" name="Google Shape;1208;p38"/>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09" name="Google Shape;1209;p38"/>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grpSp>
            <p:nvGrpSpPr>
              <p:cNvPr id="1210" name="Google Shape;1210;p38"/>
              <p:cNvGrpSpPr/>
              <p:nvPr/>
            </p:nvGrpSpPr>
            <p:grpSpPr>
              <a:xfrm>
                <a:off x="6679223" y="1947864"/>
                <a:ext cx="3956410" cy="2777787"/>
                <a:chOff x="5742750" y="2283128"/>
                <a:chExt cx="3956410" cy="2777787"/>
              </a:xfrm>
            </p:grpSpPr>
            <p:sp>
              <p:nvSpPr>
                <p:cNvPr id="1211" name="Google Shape;1211;p38"/>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12" name="Google Shape;1212;p38"/>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grpSp>
        <p:sp>
          <p:nvSpPr>
            <p:cNvPr id="1213" name="Google Shape;1213;p38"/>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pic>
        <p:nvPicPr>
          <p:cNvPr id="1214" name="Google Shape;1214;p38"/>
          <p:cNvPicPr preferRelativeResize="0"/>
          <p:nvPr/>
        </p:nvPicPr>
        <p:blipFill rotWithShape="1">
          <a:blip r:embed="rId3">
            <a:alphaModFix/>
          </a:blip>
          <a:srcRect l="9003" t="11994" r="8995" b="11994"/>
          <a:stretch/>
        </p:blipFill>
        <p:spPr>
          <a:xfrm>
            <a:off x="6997500" y="1775450"/>
            <a:ext cx="4575450" cy="2496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grpSp>
        <p:nvGrpSpPr>
          <p:cNvPr id="1219" name="Google Shape;1219;p39"/>
          <p:cNvGrpSpPr/>
          <p:nvPr/>
        </p:nvGrpSpPr>
        <p:grpSpPr>
          <a:xfrm>
            <a:off x="234613" y="2063449"/>
            <a:ext cx="5523080" cy="2833275"/>
            <a:chOff x="3289100" y="2648488"/>
            <a:chExt cx="5622600" cy="2876421"/>
          </a:xfrm>
        </p:grpSpPr>
        <p:grpSp>
          <p:nvGrpSpPr>
            <p:cNvPr id="1220" name="Google Shape;1220;p39"/>
            <p:cNvGrpSpPr/>
            <p:nvPr/>
          </p:nvGrpSpPr>
          <p:grpSpPr>
            <a:xfrm>
              <a:off x="3289100" y="2648488"/>
              <a:ext cx="5622600" cy="2876421"/>
              <a:chOff x="1059475" y="2296088"/>
              <a:chExt cx="5622600" cy="2876421"/>
            </a:xfrm>
          </p:grpSpPr>
          <p:sp>
            <p:nvSpPr>
              <p:cNvPr id="1221" name="Google Shape;1221;p39"/>
              <p:cNvSpPr/>
              <p:nvPr/>
            </p:nvSpPr>
            <p:spPr>
              <a:xfrm>
                <a:off x="1709623" y="2296088"/>
                <a:ext cx="4319700" cy="2813400"/>
              </a:xfrm>
              <a:prstGeom prst="roundRect">
                <a:avLst>
                  <a:gd name="adj" fmla="val 4487"/>
                </a:avLst>
              </a:prstGeom>
              <a:solidFill>
                <a:srgbClr val="262626"/>
              </a:solidFill>
              <a:ln w="38100" cap="flat" cmpd="sng">
                <a:solidFill>
                  <a:srgbClr val="BFBFBF"/>
                </a:solidFill>
                <a:prstDash val="solid"/>
                <a:miter lim="800000"/>
                <a:headEnd type="none" w="sm" len="sm"/>
                <a:tailEnd type="none" w="sm" len="sm"/>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nvGrpSpPr>
              <p:cNvPr id="1222" name="Google Shape;1222;p39"/>
              <p:cNvGrpSpPr/>
              <p:nvPr/>
            </p:nvGrpSpPr>
            <p:grpSpPr>
              <a:xfrm>
                <a:off x="1059475" y="5078309"/>
                <a:ext cx="5622600" cy="94200"/>
                <a:chOff x="1059475" y="5076025"/>
                <a:chExt cx="5622600" cy="188400"/>
              </a:xfrm>
            </p:grpSpPr>
            <p:sp>
              <p:nvSpPr>
                <p:cNvPr id="1223" name="Google Shape;1223;p39"/>
                <p:cNvSpPr/>
                <p:nvPr/>
              </p:nvSpPr>
              <p:spPr>
                <a:xfrm>
                  <a:off x="1059475" y="5076025"/>
                  <a:ext cx="5622600" cy="188400"/>
                </a:xfrm>
                <a:prstGeom prst="roundRect">
                  <a:avLst>
                    <a:gd name="adj" fmla="val 35520"/>
                  </a:avLst>
                </a:prstGeom>
                <a:solidFill>
                  <a:srgbClr val="BFBFBF"/>
                </a:solidFill>
                <a:ln>
                  <a:noFill/>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24" name="Google Shape;1224;p39"/>
                <p:cNvSpPr/>
                <p:nvPr/>
              </p:nvSpPr>
              <p:spPr>
                <a:xfrm>
                  <a:off x="3354359" y="5081221"/>
                  <a:ext cx="1030351" cy="131148"/>
                </a:xfrm>
                <a:custGeom>
                  <a:avLst/>
                  <a:gdLst/>
                  <a:ahLst/>
                  <a:cxnLst/>
                  <a:rect l="l" t="t" r="r" b="b"/>
                  <a:pathLst>
                    <a:path w="1030351" h="131148" extrusionOk="0">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grpSp>
        <p:sp>
          <p:nvSpPr>
            <p:cNvPr id="1225" name="Google Shape;1225;p39"/>
            <p:cNvSpPr/>
            <p:nvPr/>
          </p:nvSpPr>
          <p:spPr>
            <a:xfrm>
              <a:off x="6037018" y="27680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pic>
        <p:nvPicPr>
          <p:cNvPr id="1226" name="Google Shape;1226;p39"/>
          <p:cNvPicPr preferRelativeResize="0"/>
          <p:nvPr/>
        </p:nvPicPr>
        <p:blipFill rotWithShape="1">
          <a:blip r:embed="rId3">
            <a:alphaModFix/>
          </a:blip>
          <a:srcRect l="10930" t="6589" r="7068" b="13147"/>
          <a:stretch/>
        </p:blipFill>
        <p:spPr>
          <a:xfrm>
            <a:off x="949125" y="2320975"/>
            <a:ext cx="4070301" cy="2344700"/>
          </a:xfrm>
          <a:prstGeom prst="rect">
            <a:avLst/>
          </a:prstGeom>
          <a:noFill/>
          <a:ln>
            <a:noFill/>
          </a:ln>
        </p:spPr>
      </p:pic>
      <p:sp>
        <p:nvSpPr>
          <p:cNvPr id="1227" name="Google Shape;1227;p39"/>
          <p:cNvSpPr txBox="1">
            <a:spLocks noGrp="1"/>
          </p:cNvSpPr>
          <p:nvPr>
            <p:ph type="title"/>
          </p:nvPr>
        </p:nvSpPr>
        <p:spPr>
          <a:xfrm>
            <a:off x="7442250" y="1386850"/>
            <a:ext cx="4082400" cy="1833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a:t>PRESENTING A WEBSITE?</a:t>
            </a:r>
            <a:endParaRPr sz="6000"/>
          </a:p>
        </p:txBody>
      </p:sp>
      <p:sp>
        <p:nvSpPr>
          <p:cNvPr id="1228" name="Google Shape;1228;p39"/>
          <p:cNvSpPr txBox="1">
            <a:spLocks noGrp="1"/>
          </p:cNvSpPr>
          <p:nvPr>
            <p:ph type="body" idx="1"/>
          </p:nvPr>
        </p:nvSpPr>
        <p:spPr>
          <a:xfrm>
            <a:off x="7442250" y="3432925"/>
            <a:ext cx="4145700" cy="1984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grpSp>
        <p:nvGrpSpPr>
          <p:cNvPr id="1233" name="Google Shape;1233;p40"/>
          <p:cNvGrpSpPr/>
          <p:nvPr/>
        </p:nvGrpSpPr>
        <p:grpSpPr>
          <a:xfrm>
            <a:off x="7860223" y="793609"/>
            <a:ext cx="2798497" cy="5157974"/>
            <a:chOff x="8625436" y="1258061"/>
            <a:chExt cx="2388000" cy="4396500"/>
          </a:xfrm>
        </p:grpSpPr>
        <p:sp>
          <p:nvSpPr>
            <p:cNvPr id="1234" name="Google Shape;1234;p40"/>
            <p:cNvSpPr/>
            <p:nvPr/>
          </p:nvSpPr>
          <p:spPr>
            <a:xfrm>
              <a:off x="8625436" y="1258061"/>
              <a:ext cx="2388000" cy="4396500"/>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35" name="Google Shape;1235;p40"/>
            <p:cNvSpPr/>
            <p:nvPr/>
          </p:nvSpPr>
          <p:spPr>
            <a:xfrm>
              <a:off x="106852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36" name="Google Shape;1236;p40"/>
            <p:cNvSpPr/>
            <p:nvPr/>
          </p:nvSpPr>
          <p:spPr>
            <a:xfrm>
              <a:off x="9725916" y="5324400"/>
              <a:ext cx="180000" cy="1800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grpSp>
      <p:pic>
        <p:nvPicPr>
          <p:cNvPr id="1237" name="Google Shape;1237;p40"/>
          <p:cNvPicPr preferRelativeResize="0"/>
          <p:nvPr/>
        </p:nvPicPr>
        <p:blipFill rotWithShape="1">
          <a:blip r:embed="rId3">
            <a:alphaModFix/>
          </a:blip>
          <a:srcRect l="14417" r="14417"/>
          <a:stretch/>
        </p:blipFill>
        <p:spPr>
          <a:xfrm>
            <a:off x="7904075" y="1149175"/>
            <a:ext cx="2710798" cy="4282225"/>
          </a:xfrm>
          <a:prstGeom prst="rect">
            <a:avLst/>
          </a:prstGeom>
          <a:noFill/>
          <a:ln>
            <a:noFill/>
          </a:ln>
        </p:spPr>
      </p:pic>
      <p:sp>
        <p:nvSpPr>
          <p:cNvPr id="1238" name="Google Shape;1238;p40"/>
          <p:cNvSpPr txBox="1">
            <a:spLocks noGrp="1"/>
          </p:cNvSpPr>
          <p:nvPr>
            <p:ph type="title"/>
          </p:nvPr>
        </p:nvSpPr>
        <p:spPr>
          <a:xfrm>
            <a:off x="605225" y="1595175"/>
            <a:ext cx="4082400" cy="18339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sz="6000"/>
              <a:t>PRESENTING AN APP?</a:t>
            </a:r>
            <a:endParaRPr sz="6000"/>
          </a:p>
        </p:txBody>
      </p:sp>
      <p:sp>
        <p:nvSpPr>
          <p:cNvPr id="1239" name="Google Shape;1239;p40"/>
          <p:cNvSpPr txBox="1">
            <a:spLocks noGrp="1"/>
          </p:cNvSpPr>
          <p:nvPr>
            <p:ph type="body" idx="1"/>
          </p:nvPr>
        </p:nvSpPr>
        <p:spPr>
          <a:xfrm>
            <a:off x="605225" y="3641250"/>
            <a:ext cx="4145700" cy="19845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grpSp>
        <p:nvGrpSpPr>
          <p:cNvPr id="1244" name="Google Shape;1244;p41"/>
          <p:cNvGrpSpPr/>
          <p:nvPr/>
        </p:nvGrpSpPr>
        <p:grpSpPr>
          <a:xfrm>
            <a:off x="1372797" y="969728"/>
            <a:ext cx="3357720" cy="4918548"/>
            <a:chOff x="6953045" y="1252870"/>
            <a:chExt cx="3186600" cy="4559700"/>
          </a:xfrm>
        </p:grpSpPr>
        <p:sp>
          <p:nvSpPr>
            <p:cNvPr id="1245" name="Google Shape;1245;p41"/>
            <p:cNvSpPr/>
            <p:nvPr/>
          </p:nvSpPr>
          <p:spPr>
            <a:xfrm>
              <a:off x="6953045" y="1252870"/>
              <a:ext cx="3186600" cy="4559700"/>
            </a:xfrm>
            <a:prstGeom prst="roundRect">
              <a:avLst>
                <a:gd name="adj" fmla="val 4487"/>
              </a:avLst>
            </a:prstGeom>
            <a:solidFill>
              <a:srgbClr val="262626"/>
            </a:solidFill>
            <a:ln>
              <a:noFill/>
            </a:ln>
            <a:effectLst>
              <a:outerShdw blurRad="57150" dist="19050" dir="5400000" algn="bl" rotWithShape="0">
                <a:srgbClr val="000000">
                  <a:alpha val="50000"/>
                </a:srgbClr>
              </a:outerShdw>
            </a:effectLst>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46" name="Google Shape;1246;p41"/>
            <p:cNvSpPr/>
            <p:nvPr/>
          </p:nvSpPr>
          <p:spPr>
            <a:xfrm>
              <a:off x="8413309" y="5416847"/>
              <a:ext cx="216000" cy="216000"/>
            </a:xfrm>
            <a:prstGeom prst="ellipse">
              <a:avLst/>
            </a:prstGeom>
            <a:solidFill>
              <a:srgbClr val="171717"/>
            </a:solidFill>
            <a:ln>
              <a:noFill/>
            </a:ln>
          </p:spPr>
          <p:txBody>
            <a:bodyPr spcFirstLastPara="1" wrap="square" lIns="1200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247" name="Google Shape;1247;p41"/>
            <p:cNvSpPr/>
            <p:nvPr/>
          </p:nvSpPr>
          <p:spPr>
            <a:xfrm>
              <a:off x="9770818" y="1396453"/>
              <a:ext cx="97200" cy="97200"/>
            </a:xfrm>
            <a:prstGeom prst="ellipse">
              <a:avLst/>
            </a:prstGeom>
            <a:solidFill>
              <a:srgbClr val="171717"/>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pic>
        <p:nvPicPr>
          <p:cNvPr id="1248" name="Google Shape;1248;p41"/>
          <p:cNvPicPr preferRelativeResize="0"/>
          <p:nvPr/>
        </p:nvPicPr>
        <p:blipFill rotWithShape="1">
          <a:blip r:embed="rId3">
            <a:alphaModFix/>
          </a:blip>
          <a:srcRect l="6551" r="6560"/>
          <a:stretch/>
        </p:blipFill>
        <p:spPr>
          <a:xfrm>
            <a:off x="1504876" y="1427726"/>
            <a:ext cx="3093575" cy="4002538"/>
          </a:xfrm>
          <a:prstGeom prst="rect">
            <a:avLst/>
          </a:prstGeom>
          <a:noFill/>
          <a:ln>
            <a:noFill/>
          </a:ln>
        </p:spPr>
      </p:pic>
      <p:sp>
        <p:nvSpPr>
          <p:cNvPr id="1249" name="Google Shape;1249;p41"/>
          <p:cNvSpPr txBox="1">
            <a:spLocks noGrp="1"/>
          </p:cNvSpPr>
          <p:nvPr>
            <p:ph type="title"/>
          </p:nvPr>
        </p:nvSpPr>
        <p:spPr>
          <a:xfrm>
            <a:off x="7442250" y="1386850"/>
            <a:ext cx="4082400" cy="1833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000"/>
              <a:t>PRESENTING AN APP?</a:t>
            </a:r>
            <a:endParaRPr sz="6000"/>
          </a:p>
        </p:txBody>
      </p:sp>
      <p:sp>
        <p:nvSpPr>
          <p:cNvPr id="1250" name="Google Shape;1250;p41"/>
          <p:cNvSpPr txBox="1">
            <a:spLocks noGrp="1"/>
          </p:cNvSpPr>
          <p:nvPr>
            <p:ph type="body" idx="1"/>
          </p:nvPr>
        </p:nvSpPr>
        <p:spPr>
          <a:xfrm>
            <a:off x="7442250" y="3432925"/>
            <a:ext cx="4145700" cy="19845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4"/>
          <p:cNvSpPr txBox="1">
            <a:spLocks noGrp="1"/>
          </p:cNvSpPr>
          <p:nvPr>
            <p:ph type="body" idx="1"/>
          </p:nvPr>
        </p:nvSpPr>
        <p:spPr>
          <a:xfrm>
            <a:off x="1621100" y="2223655"/>
            <a:ext cx="5817300" cy="3096490"/>
          </a:xfrm>
          <a:prstGeom prst="rect">
            <a:avLst/>
          </a:prstGeom>
        </p:spPr>
        <p:txBody>
          <a:bodyPr spcFirstLastPara="1" wrap="square" lIns="121900" tIns="121900" rIns="121900" bIns="121900" anchor="t" anchorCtr="0">
            <a:noAutofit/>
          </a:bodyPr>
          <a:lstStyle/>
          <a:p>
            <a:endParaRPr lang="fr-FR" b="1" dirty="0" smtClean="0"/>
          </a:p>
          <a:p>
            <a:r>
              <a:rPr lang="fr-FR" sz="2400" b="1" dirty="0" smtClean="0"/>
              <a:t> M</a:t>
            </a:r>
            <a:r>
              <a:rPr lang="fr-FR" sz="2400" dirty="0" smtClean="0"/>
              <a:t> </a:t>
            </a:r>
            <a:r>
              <a:rPr lang="fr-FR" sz="2400" dirty="0" err="1"/>
              <a:t>obilité</a:t>
            </a:r>
            <a:r>
              <a:rPr lang="fr-FR" sz="2400" dirty="0"/>
              <a:t> (mot français)</a:t>
            </a:r>
            <a:endParaRPr lang="de-DE" sz="2400" dirty="0"/>
          </a:p>
          <a:p>
            <a:r>
              <a:rPr lang="fr-FR" sz="2400" b="1" dirty="0"/>
              <a:t> </a:t>
            </a:r>
            <a:r>
              <a:rPr lang="fr-FR" sz="2400" b="1" dirty="0" smtClean="0"/>
              <a:t>E</a:t>
            </a:r>
            <a:r>
              <a:rPr lang="de-DE" sz="2400" dirty="0" smtClean="0"/>
              <a:t> </a:t>
            </a:r>
            <a:r>
              <a:rPr lang="de-DE" sz="2400" dirty="0" err="1"/>
              <a:t>nergie</a:t>
            </a:r>
            <a:r>
              <a:rPr lang="de-DE" sz="2400" dirty="0"/>
              <a:t> (deutsches Wort)</a:t>
            </a:r>
          </a:p>
          <a:p>
            <a:r>
              <a:rPr lang="de-DE" sz="2400" b="1" dirty="0"/>
              <a:t> </a:t>
            </a:r>
            <a:r>
              <a:rPr lang="de-DE" sz="2400" b="1" dirty="0" smtClean="0"/>
              <a:t>L </a:t>
            </a:r>
            <a:r>
              <a:rPr lang="de-DE" sz="2400" dirty="0" err="1"/>
              <a:t>ocal</a:t>
            </a:r>
            <a:r>
              <a:rPr lang="de-DE" sz="2400" dirty="0"/>
              <a:t> (</a:t>
            </a:r>
            <a:r>
              <a:rPr lang="de-DE" sz="2400" dirty="0" err="1"/>
              <a:t>mot</a:t>
            </a:r>
            <a:r>
              <a:rPr lang="de-DE" sz="2400" dirty="0"/>
              <a:t> </a:t>
            </a:r>
            <a:r>
              <a:rPr lang="de-DE" sz="2400" dirty="0" err="1"/>
              <a:t>français</a:t>
            </a:r>
            <a:r>
              <a:rPr lang="de-DE" sz="2400" dirty="0"/>
              <a:t>)</a:t>
            </a:r>
          </a:p>
          <a:p>
            <a:r>
              <a:rPr lang="de-DE" sz="2400" i="1" dirty="0" smtClean="0"/>
              <a:t> In </a:t>
            </a:r>
            <a:r>
              <a:rPr lang="de-DE" sz="2400" i="1" dirty="0"/>
              <a:t>einem späteren </a:t>
            </a:r>
            <a:r>
              <a:rPr lang="de-DE" sz="2400" b="1" dirty="0"/>
              <a:t>L </a:t>
            </a:r>
            <a:r>
              <a:rPr lang="de-DE" sz="2400" dirty="0"/>
              <a:t>eben (deutsches </a:t>
            </a:r>
            <a:r>
              <a:rPr lang="de-DE" sz="2400" dirty="0" smtClean="0"/>
              <a:t>      </a:t>
            </a:r>
          </a:p>
          <a:p>
            <a:pPr marL="107950" indent="0">
              <a:buNone/>
            </a:pPr>
            <a:r>
              <a:rPr lang="de-DE" sz="2400" dirty="0"/>
              <a:t> </a:t>
            </a:r>
            <a:r>
              <a:rPr lang="de-DE" sz="2400" dirty="0" smtClean="0"/>
              <a:t>     Wort</a:t>
            </a:r>
            <a:r>
              <a:rPr lang="de-DE" sz="2400" dirty="0"/>
              <a:t>)</a:t>
            </a:r>
          </a:p>
          <a:p>
            <a:r>
              <a:rPr lang="de-DE" sz="2400" b="1" dirty="0"/>
              <a:t> </a:t>
            </a:r>
            <a:r>
              <a:rPr lang="de-DE" sz="2400" b="1" dirty="0" smtClean="0"/>
              <a:t>E </a:t>
            </a:r>
            <a:r>
              <a:rPr lang="de-DE" sz="2400" dirty="0" err="1"/>
              <a:t>nvironnement</a:t>
            </a:r>
            <a:r>
              <a:rPr lang="de-DE" sz="2400" dirty="0"/>
              <a:t> (</a:t>
            </a:r>
            <a:r>
              <a:rPr lang="de-DE" sz="2400" dirty="0" err="1"/>
              <a:t>mot</a:t>
            </a:r>
            <a:r>
              <a:rPr lang="de-DE" sz="2400" dirty="0"/>
              <a:t> </a:t>
            </a:r>
            <a:r>
              <a:rPr lang="de-DE" sz="2400" dirty="0" err="1"/>
              <a:t>français</a:t>
            </a:r>
            <a:r>
              <a:rPr lang="de-DE" sz="2400" dirty="0"/>
              <a:t>)</a:t>
            </a:r>
          </a:p>
          <a:p>
            <a:pPr marL="107950" indent="0">
              <a:buNone/>
            </a:pPr>
            <a:endParaRPr lang="de-DE" sz="2400" dirty="0"/>
          </a:p>
          <a:p>
            <a:pPr marL="107950" lvl="0" indent="0" algn="l" rtl="0">
              <a:lnSpc>
                <a:spcPct val="200000"/>
              </a:lnSpc>
              <a:spcBef>
                <a:spcPts val="0"/>
              </a:spcBef>
              <a:spcAft>
                <a:spcPts val="0"/>
              </a:spcAft>
              <a:buClr>
                <a:schemeClr val="accent2"/>
              </a:buClr>
              <a:buSzPts val="1900"/>
              <a:buNone/>
            </a:pPr>
            <a:endParaRPr lang="en" dirty="0" smtClean="0"/>
          </a:p>
        </p:txBody>
      </p:sp>
      <p:sp>
        <p:nvSpPr>
          <p:cNvPr id="852" name="Google Shape;852;p24"/>
          <p:cNvSpPr txBox="1">
            <a:spLocks noGrp="1"/>
          </p:cNvSpPr>
          <p:nvPr>
            <p:ph type="title"/>
          </p:nvPr>
        </p:nvSpPr>
        <p:spPr>
          <a:xfrm>
            <a:off x="1621100" y="745775"/>
            <a:ext cx="10155300" cy="147788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Notre devise – unser Motto.</a:t>
            </a:r>
            <a:endParaRPr sz="7500" dirty="0"/>
          </a:p>
        </p:txBody>
      </p:sp>
      <p:sp>
        <p:nvSpPr>
          <p:cNvPr id="853" name="Google Shape;853;p24"/>
          <p:cNvSpPr/>
          <p:nvPr/>
        </p:nvSpPr>
        <p:spPr>
          <a:xfrm>
            <a:off x="223977" y="1017764"/>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4"/>
          <p:cNvSpPr/>
          <p:nvPr/>
        </p:nvSpPr>
        <p:spPr>
          <a:xfrm>
            <a:off x="647501" y="1017764"/>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4"/>
          <p:cNvSpPr/>
          <p:nvPr/>
        </p:nvSpPr>
        <p:spPr>
          <a:xfrm>
            <a:off x="1071025" y="1017764"/>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42"/>
          <p:cNvSpPr txBox="1">
            <a:spLocks noGrp="1"/>
          </p:cNvSpPr>
          <p:nvPr>
            <p:ph type="body" idx="2"/>
          </p:nvPr>
        </p:nvSpPr>
        <p:spPr>
          <a:xfrm>
            <a:off x="3333225" y="4175300"/>
            <a:ext cx="5581500" cy="1341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hello@mail.com</a:t>
            </a:r>
            <a:endParaRPr/>
          </a:p>
          <a:p>
            <a:pPr marL="0" lvl="0" indent="0" algn="ctr" rtl="0">
              <a:spcBef>
                <a:spcPts val="0"/>
              </a:spcBef>
              <a:spcAft>
                <a:spcPts val="0"/>
              </a:spcAft>
              <a:buNone/>
            </a:pPr>
            <a:r>
              <a:rPr lang="en"/>
              <a:t>555-111-222</a:t>
            </a:r>
            <a:endParaRPr/>
          </a:p>
          <a:p>
            <a:pPr marL="0" lvl="0" indent="0" algn="ctr" rtl="0">
              <a:spcBef>
                <a:spcPts val="0"/>
              </a:spcBef>
              <a:spcAft>
                <a:spcPts val="0"/>
              </a:spcAft>
              <a:buNone/>
            </a:pPr>
            <a:r>
              <a:rPr lang="en"/>
              <a:t>mydomain.com</a:t>
            </a:r>
            <a:endParaRPr/>
          </a:p>
          <a:p>
            <a:pPr marL="0" lvl="0" indent="0" algn="ctr" rtl="0">
              <a:spcBef>
                <a:spcPts val="0"/>
              </a:spcBef>
              <a:spcAft>
                <a:spcPts val="0"/>
              </a:spcAft>
              <a:buNone/>
            </a:pPr>
            <a:endParaRPr/>
          </a:p>
        </p:txBody>
      </p:sp>
      <p:sp>
        <p:nvSpPr>
          <p:cNvPr id="1256" name="Google Shape;1256;p42"/>
          <p:cNvSpPr txBox="1">
            <a:spLocks noGrp="1"/>
          </p:cNvSpPr>
          <p:nvPr>
            <p:ph type="title"/>
          </p:nvPr>
        </p:nvSpPr>
        <p:spPr>
          <a:xfrm>
            <a:off x="1430325" y="1539450"/>
            <a:ext cx="6180000" cy="1542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13000"/>
              <a:t>THANK </a:t>
            </a:r>
            <a:endParaRPr sz="13000"/>
          </a:p>
        </p:txBody>
      </p:sp>
      <p:sp>
        <p:nvSpPr>
          <p:cNvPr id="1257" name="Google Shape;1257;p42"/>
          <p:cNvSpPr txBox="1">
            <a:spLocks noGrp="1"/>
          </p:cNvSpPr>
          <p:nvPr>
            <p:ph type="subTitle" idx="1"/>
          </p:nvPr>
        </p:nvSpPr>
        <p:spPr>
          <a:xfrm>
            <a:off x="3333225" y="3539100"/>
            <a:ext cx="5581500" cy="717900"/>
          </a:xfrm>
          <a:prstGeom prst="rect">
            <a:avLst/>
          </a:prstGeom>
        </p:spPr>
        <p:txBody>
          <a:bodyPr spcFirstLastPara="1" wrap="square" lIns="121900" tIns="121900" rIns="121900" bIns="121900" anchor="t" anchorCtr="0">
            <a:noAutofit/>
          </a:bodyPr>
          <a:lstStyle/>
          <a:p>
            <a:pPr marL="0" lvl="0" indent="0" algn="ctr" rtl="0">
              <a:spcBef>
                <a:spcPts val="0"/>
              </a:spcBef>
              <a:spcAft>
                <a:spcPts val="2100"/>
              </a:spcAft>
              <a:buNone/>
            </a:pPr>
            <a:r>
              <a:rPr lang="en"/>
              <a:t>Do you have any questions?</a:t>
            </a:r>
            <a:endParaRPr/>
          </a:p>
        </p:txBody>
      </p:sp>
      <p:sp>
        <p:nvSpPr>
          <p:cNvPr id="1258" name="Google Shape;1258;p42"/>
          <p:cNvSpPr/>
          <p:nvPr/>
        </p:nvSpPr>
        <p:spPr>
          <a:xfrm>
            <a:off x="10987565" y="6185328"/>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59" name="Google Shape;1259;p42"/>
          <p:cNvGrpSpPr/>
          <p:nvPr/>
        </p:nvGrpSpPr>
        <p:grpSpPr>
          <a:xfrm>
            <a:off x="11520668" y="6175676"/>
            <a:ext cx="411849" cy="411917"/>
            <a:chOff x="5162200" y="4097750"/>
            <a:chExt cx="338385" cy="338414"/>
          </a:xfrm>
        </p:grpSpPr>
        <p:sp>
          <p:nvSpPr>
            <p:cNvPr id="1260" name="Google Shape;1260;p42"/>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42"/>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42"/>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3" name="Google Shape;1263;p42"/>
          <p:cNvSpPr/>
          <p:nvPr/>
        </p:nvSpPr>
        <p:spPr>
          <a:xfrm>
            <a:off x="10254675" y="6226711"/>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42"/>
          <p:cNvSpPr/>
          <p:nvPr/>
        </p:nvSpPr>
        <p:spPr>
          <a:xfrm>
            <a:off x="6807319" y="2059050"/>
            <a:ext cx="2628598" cy="1178507"/>
          </a:xfrm>
          <a:prstGeom prst="rect">
            <a:avLst/>
          </a:prstGeom>
        </p:spPr>
        <p:txBody>
          <a:bodyPr>
            <a:prstTxWarp prst="textPlain">
              <a:avLst/>
            </a:prstTxWarp>
          </a:bodyPr>
          <a:lstStyle/>
          <a:p>
            <a:pPr lvl="0" algn="ctr"/>
            <a:r>
              <a:rPr b="1" i="0">
                <a:ln w="28575" cap="flat" cmpd="sng">
                  <a:solidFill>
                    <a:schemeClr val="accent2"/>
                  </a:solidFill>
                  <a:prstDash val="solid"/>
                  <a:round/>
                  <a:headEnd type="none" w="sm" len="sm"/>
                  <a:tailEnd type="none" w="sm" len="sm"/>
                </a:ln>
                <a:solidFill>
                  <a:schemeClr val="lt2"/>
                </a:solidFill>
                <a:latin typeface="Barlow Condensed"/>
              </a:rPr>
              <a:t>YOU!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43"/>
          <p:cNvSpPr txBox="1">
            <a:spLocks noGrp="1"/>
          </p:cNvSpPr>
          <p:nvPr>
            <p:ph type="title"/>
          </p:nvPr>
        </p:nvSpPr>
        <p:spPr>
          <a:xfrm>
            <a:off x="1123750" y="1126775"/>
            <a:ext cx="10435800" cy="99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8500"/>
              <a:t>CREDITS.</a:t>
            </a:r>
            <a:endParaRPr sz="8500"/>
          </a:p>
        </p:txBody>
      </p:sp>
      <p:sp>
        <p:nvSpPr>
          <p:cNvPr id="1270" name="Google Shape;1270;p43"/>
          <p:cNvSpPr txBox="1">
            <a:spLocks noGrp="1"/>
          </p:cNvSpPr>
          <p:nvPr>
            <p:ph type="body" idx="1"/>
          </p:nvPr>
        </p:nvSpPr>
        <p:spPr>
          <a:xfrm>
            <a:off x="1123931" y="2508425"/>
            <a:ext cx="5325900" cy="310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400"/>
              <a:t>Presentation Template: </a:t>
            </a:r>
            <a:r>
              <a:rPr lang="en" sz="2400" u="sng">
                <a:solidFill>
                  <a:schemeClr val="hlink"/>
                </a:solidFill>
                <a:hlinkClick r:id="rId3"/>
              </a:rPr>
              <a:t>SlidesMania</a:t>
            </a:r>
            <a:endParaRPr sz="2400"/>
          </a:p>
          <a:p>
            <a:pPr marL="0" lvl="0" indent="0" algn="l" rtl="0">
              <a:spcBef>
                <a:spcPts val="2100"/>
              </a:spcBef>
              <a:spcAft>
                <a:spcPts val="0"/>
              </a:spcAft>
              <a:buNone/>
            </a:pPr>
            <a:r>
              <a:rPr lang="en" sz="2400"/>
              <a:t>Images: </a:t>
            </a:r>
            <a:r>
              <a:rPr lang="en" sz="2400" u="sng">
                <a:solidFill>
                  <a:schemeClr val="hlink"/>
                </a:solidFill>
                <a:hlinkClick r:id="rId4"/>
              </a:rPr>
              <a:t>Unsplash</a:t>
            </a:r>
            <a:endParaRPr sz="2400"/>
          </a:p>
          <a:p>
            <a:pPr marL="0" lvl="0" indent="0" algn="l" rtl="0">
              <a:spcBef>
                <a:spcPts val="2100"/>
              </a:spcBef>
              <a:spcAft>
                <a:spcPts val="0"/>
              </a:spcAft>
              <a:buNone/>
            </a:pPr>
            <a:r>
              <a:rPr lang="en"/>
              <a:t>Fonts used in this presentation: Roboto and</a:t>
            </a:r>
            <a:r>
              <a:rPr lang="en" b="1">
                <a:latin typeface="Barlow Condensed"/>
                <a:ea typeface="Barlow Condensed"/>
                <a:cs typeface="Barlow Condensed"/>
                <a:sym typeface="Barlow Condensed"/>
              </a:rPr>
              <a:t> Barlow Condensed</a:t>
            </a:r>
            <a:endParaRPr b="1">
              <a:latin typeface="Barlow Condensed"/>
              <a:ea typeface="Barlow Condensed"/>
              <a:cs typeface="Barlow Condensed"/>
              <a:sym typeface="Barlow Condensed"/>
            </a:endParaRPr>
          </a:p>
          <a:p>
            <a:pPr marL="0" lvl="0" indent="0" algn="l" rtl="0">
              <a:spcBef>
                <a:spcPts val="2100"/>
              </a:spcBef>
              <a:spcAft>
                <a:spcPts val="21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44"/>
          <p:cNvSpPr txBox="1">
            <a:spLocks noGrp="1"/>
          </p:cNvSpPr>
          <p:nvPr>
            <p:ph type="title"/>
          </p:nvPr>
        </p:nvSpPr>
        <p:spPr>
          <a:xfrm>
            <a:off x="415650" y="344902"/>
            <a:ext cx="11360700" cy="867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5000"/>
              <a:t>Editable Icons</a:t>
            </a:r>
            <a:endParaRPr sz="5000"/>
          </a:p>
        </p:txBody>
      </p:sp>
      <p:grpSp>
        <p:nvGrpSpPr>
          <p:cNvPr id="1276" name="Google Shape;1276;p44"/>
          <p:cNvGrpSpPr/>
          <p:nvPr/>
        </p:nvGrpSpPr>
        <p:grpSpPr>
          <a:xfrm>
            <a:off x="3570764" y="1773752"/>
            <a:ext cx="405160" cy="253589"/>
            <a:chOff x="4797800" y="1994125"/>
            <a:chExt cx="306475" cy="186025"/>
          </a:xfrm>
        </p:grpSpPr>
        <p:sp>
          <p:nvSpPr>
            <p:cNvPr id="1277" name="Google Shape;1277;p44"/>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78" name="Google Shape;1278;p44"/>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79" name="Google Shape;1279;p44"/>
          <p:cNvSpPr/>
          <p:nvPr/>
        </p:nvSpPr>
        <p:spPr>
          <a:xfrm>
            <a:off x="3013572" y="1789650"/>
            <a:ext cx="351487" cy="308322"/>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0" name="Google Shape;1280;p44"/>
          <p:cNvSpPr/>
          <p:nvPr/>
        </p:nvSpPr>
        <p:spPr>
          <a:xfrm>
            <a:off x="2598483" y="1706244"/>
            <a:ext cx="211156" cy="398327"/>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1" name="Google Shape;1281;p44"/>
          <p:cNvSpPr/>
          <p:nvPr/>
        </p:nvSpPr>
        <p:spPr>
          <a:xfrm>
            <a:off x="4125519" y="1774124"/>
            <a:ext cx="352082" cy="253589"/>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2" name="Google Shape;1282;p44"/>
          <p:cNvSpPr/>
          <p:nvPr/>
        </p:nvSpPr>
        <p:spPr>
          <a:xfrm>
            <a:off x="4629024" y="1731262"/>
            <a:ext cx="333805" cy="339335"/>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3" name="Google Shape;1283;p44"/>
          <p:cNvSpPr/>
          <p:nvPr/>
        </p:nvSpPr>
        <p:spPr>
          <a:xfrm>
            <a:off x="5618340" y="1764938"/>
            <a:ext cx="299003" cy="280956"/>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84" name="Google Shape;1284;p44"/>
          <p:cNvGrpSpPr/>
          <p:nvPr/>
        </p:nvGrpSpPr>
        <p:grpSpPr>
          <a:xfrm>
            <a:off x="6164058" y="1777777"/>
            <a:ext cx="352082" cy="254203"/>
            <a:chOff x="4250025" y="2848800"/>
            <a:chExt cx="266325" cy="186475"/>
          </a:xfrm>
        </p:grpSpPr>
        <p:sp>
          <p:nvSpPr>
            <p:cNvPr id="1285" name="Google Shape;1285;p44"/>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6" name="Google Shape;1286;p44"/>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87" name="Google Shape;1287;p44"/>
          <p:cNvGrpSpPr/>
          <p:nvPr/>
        </p:nvGrpSpPr>
        <p:grpSpPr>
          <a:xfrm>
            <a:off x="6761406" y="1741891"/>
            <a:ext cx="343224" cy="326555"/>
            <a:chOff x="4707700" y="2822475"/>
            <a:chExt cx="259625" cy="239550"/>
          </a:xfrm>
        </p:grpSpPr>
        <p:sp>
          <p:nvSpPr>
            <p:cNvPr id="1288" name="Google Shape;1288;p44"/>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9" name="Google Shape;1289;p44"/>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0" name="Google Shape;1290;p44"/>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91" name="Google Shape;1291;p44"/>
          <p:cNvSpPr/>
          <p:nvPr/>
        </p:nvSpPr>
        <p:spPr>
          <a:xfrm>
            <a:off x="7235378" y="1745476"/>
            <a:ext cx="340878" cy="320045"/>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2" name="Google Shape;1292;p44"/>
          <p:cNvSpPr/>
          <p:nvPr/>
        </p:nvSpPr>
        <p:spPr>
          <a:xfrm>
            <a:off x="7758873" y="1778333"/>
            <a:ext cx="352082" cy="254203"/>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93" name="Google Shape;1293;p44"/>
          <p:cNvGrpSpPr/>
          <p:nvPr/>
        </p:nvGrpSpPr>
        <p:grpSpPr>
          <a:xfrm>
            <a:off x="8396572" y="1705391"/>
            <a:ext cx="351487" cy="398940"/>
            <a:chOff x="6425500" y="2795700"/>
            <a:chExt cx="265875" cy="292650"/>
          </a:xfrm>
        </p:grpSpPr>
        <p:sp>
          <p:nvSpPr>
            <p:cNvPr id="1294" name="Google Shape;1294;p44"/>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5" name="Google Shape;1295;p44"/>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296" name="Google Shape;1296;p44"/>
          <p:cNvSpPr/>
          <p:nvPr/>
        </p:nvSpPr>
        <p:spPr>
          <a:xfrm>
            <a:off x="8894278" y="1737892"/>
            <a:ext cx="352677" cy="335654"/>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297" name="Google Shape;1297;p44"/>
          <p:cNvGrpSpPr/>
          <p:nvPr/>
        </p:nvGrpSpPr>
        <p:grpSpPr>
          <a:xfrm>
            <a:off x="9474618" y="1760035"/>
            <a:ext cx="350297" cy="290464"/>
            <a:chOff x="5549875" y="2418425"/>
            <a:chExt cx="264975" cy="213075"/>
          </a:xfrm>
        </p:grpSpPr>
        <p:sp>
          <p:nvSpPr>
            <p:cNvPr id="1298" name="Google Shape;1298;p44"/>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99" name="Google Shape;1299;p44"/>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00" name="Google Shape;1300;p44"/>
          <p:cNvSpPr/>
          <p:nvPr/>
        </p:nvSpPr>
        <p:spPr>
          <a:xfrm>
            <a:off x="2620588" y="2368871"/>
            <a:ext cx="166936" cy="380674"/>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01" name="Google Shape;1301;p44"/>
          <p:cNvGrpSpPr/>
          <p:nvPr/>
        </p:nvGrpSpPr>
        <p:grpSpPr>
          <a:xfrm>
            <a:off x="3570694" y="2404542"/>
            <a:ext cx="299598" cy="308322"/>
            <a:chOff x="3739275" y="2525850"/>
            <a:chExt cx="226625" cy="226175"/>
          </a:xfrm>
        </p:grpSpPr>
        <p:sp>
          <p:nvSpPr>
            <p:cNvPr id="1302" name="Google Shape;1302;p44"/>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3" name="Google Shape;1303;p44"/>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4" name="Google Shape;1304;p44"/>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5" name="Google Shape;1305;p44"/>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06" name="Google Shape;1306;p44"/>
          <p:cNvGrpSpPr/>
          <p:nvPr/>
        </p:nvGrpSpPr>
        <p:grpSpPr>
          <a:xfrm>
            <a:off x="3043876" y="2377772"/>
            <a:ext cx="272464" cy="361861"/>
            <a:chOff x="4518575" y="2506200"/>
            <a:chExt cx="206100" cy="265450"/>
          </a:xfrm>
        </p:grpSpPr>
        <p:sp>
          <p:nvSpPr>
            <p:cNvPr id="1307" name="Google Shape;1307;p44"/>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8" name="Google Shape;1308;p44"/>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09" name="Google Shape;1309;p44"/>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0" name="Google Shape;1310;p44"/>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1" name="Google Shape;1311;p44"/>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2" name="Google Shape;1312;p44"/>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3" name="Google Shape;1313;p44"/>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4" name="Google Shape;1314;p44"/>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5" name="Google Shape;1315;p44"/>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16" name="Google Shape;1316;p44"/>
          <p:cNvGrpSpPr/>
          <p:nvPr/>
        </p:nvGrpSpPr>
        <p:grpSpPr>
          <a:xfrm>
            <a:off x="4125077" y="2404742"/>
            <a:ext cx="299631" cy="308322"/>
            <a:chOff x="4164375" y="1677425"/>
            <a:chExt cx="226650" cy="226175"/>
          </a:xfrm>
        </p:grpSpPr>
        <p:sp>
          <p:nvSpPr>
            <p:cNvPr id="1317" name="Google Shape;1317;p44"/>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8" name="Google Shape;1318;p44"/>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19" name="Google Shape;1319;p44"/>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0" name="Google Shape;1320;p44"/>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1" name="Google Shape;1321;p44"/>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22" name="Google Shape;1322;p44"/>
          <p:cNvGrpSpPr/>
          <p:nvPr/>
        </p:nvGrpSpPr>
        <p:grpSpPr>
          <a:xfrm>
            <a:off x="5179042" y="2395931"/>
            <a:ext cx="299003" cy="308322"/>
            <a:chOff x="5226025" y="1677425"/>
            <a:chExt cx="226175" cy="226175"/>
          </a:xfrm>
        </p:grpSpPr>
        <p:sp>
          <p:nvSpPr>
            <p:cNvPr id="1323" name="Google Shape;1323;p44"/>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4" name="Google Shape;1324;p44"/>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25" name="Google Shape;1325;p44"/>
          <p:cNvGrpSpPr/>
          <p:nvPr/>
        </p:nvGrpSpPr>
        <p:grpSpPr>
          <a:xfrm>
            <a:off x="4652426" y="2396024"/>
            <a:ext cx="299003" cy="308322"/>
            <a:chOff x="4835275" y="1198350"/>
            <a:chExt cx="226175" cy="226175"/>
          </a:xfrm>
        </p:grpSpPr>
        <p:sp>
          <p:nvSpPr>
            <p:cNvPr id="1326" name="Google Shape;1326;p44"/>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27" name="Google Shape;1327;p44"/>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28" name="Google Shape;1328;p44"/>
          <p:cNvGrpSpPr/>
          <p:nvPr/>
        </p:nvGrpSpPr>
        <p:grpSpPr>
          <a:xfrm>
            <a:off x="6339271" y="2379923"/>
            <a:ext cx="347356" cy="358215"/>
            <a:chOff x="968775" y="1180050"/>
            <a:chExt cx="262750" cy="262775"/>
          </a:xfrm>
        </p:grpSpPr>
        <p:sp>
          <p:nvSpPr>
            <p:cNvPr id="1329" name="Google Shape;1329;p44"/>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0" name="Google Shape;1330;p44"/>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1" name="Google Shape;1331;p44"/>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32" name="Google Shape;1332;p44"/>
          <p:cNvGrpSpPr/>
          <p:nvPr/>
        </p:nvGrpSpPr>
        <p:grpSpPr>
          <a:xfrm>
            <a:off x="5704170" y="2446992"/>
            <a:ext cx="386288" cy="224042"/>
            <a:chOff x="1678900" y="1231350"/>
            <a:chExt cx="292200" cy="164350"/>
          </a:xfrm>
        </p:grpSpPr>
        <p:sp>
          <p:nvSpPr>
            <p:cNvPr id="1333" name="Google Shape;1333;p44"/>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4" name="Google Shape;1334;p44"/>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5" name="Google Shape;1335;p44"/>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36" name="Google Shape;1336;p44"/>
          <p:cNvSpPr/>
          <p:nvPr/>
        </p:nvSpPr>
        <p:spPr>
          <a:xfrm>
            <a:off x="7023159" y="2368888"/>
            <a:ext cx="245958" cy="363054"/>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37" name="Google Shape;1337;p44"/>
          <p:cNvGrpSpPr/>
          <p:nvPr/>
        </p:nvGrpSpPr>
        <p:grpSpPr>
          <a:xfrm>
            <a:off x="7467406" y="2373531"/>
            <a:ext cx="322006" cy="353205"/>
            <a:chOff x="2405550" y="1181850"/>
            <a:chExt cx="243575" cy="259100"/>
          </a:xfrm>
        </p:grpSpPr>
        <p:sp>
          <p:nvSpPr>
            <p:cNvPr id="1338" name="Google Shape;1338;p44"/>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9" name="Google Shape;1339;p44"/>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0" name="Google Shape;1340;p44"/>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1" name="Google Shape;1341;p44"/>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2" name="Google Shape;1342;p44"/>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3" name="Google Shape;1343;p44"/>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44" name="Google Shape;1344;p44"/>
          <p:cNvSpPr/>
          <p:nvPr/>
        </p:nvSpPr>
        <p:spPr>
          <a:xfrm>
            <a:off x="8075550" y="2396514"/>
            <a:ext cx="299003" cy="308322"/>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45" name="Google Shape;1345;p44"/>
          <p:cNvGrpSpPr/>
          <p:nvPr/>
        </p:nvGrpSpPr>
        <p:grpSpPr>
          <a:xfrm>
            <a:off x="8500593" y="2371333"/>
            <a:ext cx="286610" cy="357601"/>
            <a:chOff x="3086700" y="1180050"/>
            <a:chExt cx="216800" cy="262325"/>
          </a:xfrm>
        </p:grpSpPr>
        <p:sp>
          <p:nvSpPr>
            <p:cNvPr id="1346" name="Google Shape;1346;p44"/>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7" name="Google Shape;1347;p44"/>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48" name="Google Shape;1348;p44"/>
          <p:cNvGrpSpPr/>
          <p:nvPr/>
        </p:nvGrpSpPr>
        <p:grpSpPr>
          <a:xfrm>
            <a:off x="9007187" y="2359473"/>
            <a:ext cx="228243" cy="381321"/>
            <a:chOff x="3741075" y="1171575"/>
            <a:chExt cx="172650" cy="279725"/>
          </a:xfrm>
        </p:grpSpPr>
        <p:sp>
          <p:nvSpPr>
            <p:cNvPr id="1349" name="Google Shape;1349;p44"/>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0" name="Google Shape;1350;p44"/>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1" name="Google Shape;1351;p44"/>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2" name="Google Shape;1352;p44"/>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53" name="Google Shape;1353;p44"/>
          <p:cNvSpPr/>
          <p:nvPr/>
        </p:nvSpPr>
        <p:spPr>
          <a:xfrm>
            <a:off x="9465599" y="2371870"/>
            <a:ext cx="350330" cy="358181"/>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54" name="Google Shape;1354;p44"/>
          <p:cNvGrpSpPr/>
          <p:nvPr/>
        </p:nvGrpSpPr>
        <p:grpSpPr>
          <a:xfrm>
            <a:off x="2528682" y="3103577"/>
            <a:ext cx="351520" cy="253623"/>
            <a:chOff x="952700" y="1101100"/>
            <a:chExt cx="265900" cy="186050"/>
          </a:xfrm>
        </p:grpSpPr>
        <p:sp>
          <p:nvSpPr>
            <p:cNvPr id="1355" name="Google Shape;1355;p44"/>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6" name="Google Shape;1356;p44"/>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7" name="Google Shape;1357;p44"/>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58" name="Google Shape;1358;p44"/>
          <p:cNvSpPr/>
          <p:nvPr/>
        </p:nvSpPr>
        <p:spPr>
          <a:xfrm>
            <a:off x="3055153" y="3020420"/>
            <a:ext cx="246520" cy="362475"/>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9" name="Google Shape;1359;p44"/>
          <p:cNvSpPr/>
          <p:nvPr/>
        </p:nvSpPr>
        <p:spPr>
          <a:xfrm>
            <a:off x="3477015" y="3047825"/>
            <a:ext cx="396303" cy="399281"/>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0" name="Google Shape;1360;p44"/>
          <p:cNvSpPr/>
          <p:nvPr/>
        </p:nvSpPr>
        <p:spPr>
          <a:xfrm>
            <a:off x="4048633" y="3047893"/>
            <a:ext cx="360939" cy="301063"/>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1" name="Google Shape;1361;p44"/>
          <p:cNvSpPr/>
          <p:nvPr/>
        </p:nvSpPr>
        <p:spPr>
          <a:xfrm>
            <a:off x="4658000" y="3086034"/>
            <a:ext cx="311397" cy="336915"/>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62" name="Google Shape;1362;p44"/>
          <p:cNvGrpSpPr/>
          <p:nvPr/>
        </p:nvGrpSpPr>
        <p:grpSpPr>
          <a:xfrm>
            <a:off x="5219949" y="3082177"/>
            <a:ext cx="317875" cy="344208"/>
            <a:chOff x="5583325" y="1073450"/>
            <a:chExt cx="240450" cy="252500"/>
          </a:xfrm>
        </p:grpSpPr>
        <p:sp>
          <p:nvSpPr>
            <p:cNvPr id="1363" name="Google Shape;1363;p44"/>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4" name="Google Shape;1364;p44"/>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5" name="Google Shape;1365;p44"/>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6" name="Google Shape;1366;p44"/>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67" name="Google Shape;1367;p44"/>
          <p:cNvGrpSpPr/>
          <p:nvPr/>
        </p:nvGrpSpPr>
        <p:grpSpPr>
          <a:xfrm>
            <a:off x="5703822" y="3071928"/>
            <a:ext cx="386850" cy="294962"/>
            <a:chOff x="1502275" y="3638775"/>
            <a:chExt cx="292625" cy="216375"/>
          </a:xfrm>
        </p:grpSpPr>
        <p:sp>
          <p:nvSpPr>
            <p:cNvPr id="1368" name="Google Shape;1368;p44"/>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69" name="Google Shape;1369;p44"/>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0" name="Google Shape;1370;p44"/>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1" name="Google Shape;1371;p44"/>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2" name="Google Shape;1372;p44"/>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73" name="Google Shape;1373;p44"/>
          <p:cNvGrpSpPr/>
          <p:nvPr/>
        </p:nvGrpSpPr>
        <p:grpSpPr>
          <a:xfrm>
            <a:off x="6258857" y="3016414"/>
            <a:ext cx="354428" cy="362441"/>
            <a:chOff x="3171000" y="4021950"/>
            <a:chExt cx="268100" cy="265875"/>
          </a:xfrm>
        </p:grpSpPr>
        <p:sp>
          <p:nvSpPr>
            <p:cNvPr id="1374" name="Google Shape;1374;p44"/>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5" name="Google Shape;1375;p44"/>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76" name="Google Shape;1376;p44"/>
          <p:cNvSpPr/>
          <p:nvPr/>
        </p:nvSpPr>
        <p:spPr>
          <a:xfrm>
            <a:off x="6779633" y="3050756"/>
            <a:ext cx="394518" cy="407460"/>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77" name="Google Shape;1377;p44"/>
          <p:cNvSpPr/>
          <p:nvPr/>
        </p:nvSpPr>
        <p:spPr>
          <a:xfrm>
            <a:off x="7334021" y="3035213"/>
            <a:ext cx="352082" cy="363191"/>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78" name="Google Shape;1378;p44"/>
          <p:cNvGrpSpPr/>
          <p:nvPr/>
        </p:nvGrpSpPr>
        <p:grpSpPr>
          <a:xfrm>
            <a:off x="7848132" y="3068067"/>
            <a:ext cx="334400" cy="344821"/>
            <a:chOff x="5684575" y="4038000"/>
            <a:chExt cx="252950" cy="252950"/>
          </a:xfrm>
        </p:grpSpPr>
        <p:sp>
          <p:nvSpPr>
            <p:cNvPr id="1379" name="Google Shape;1379;p44"/>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0" name="Google Shape;1380;p44"/>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1" name="Google Shape;1381;p44"/>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2" name="Google Shape;1382;p44"/>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3" name="Google Shape;1383;p44"/>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4" name="Google Shape;1384;p44"/>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85" name="Google Shape;1385;p44"/>
          <p:cNvGrpSpPr/>
          <p:nvPr/>
        </p:nvGrpSpPr>
        <p:grpSpPr>
          <a:xfrm>
            <a:off x="8441727" y="3026501"/>
            <a:ext cx="247115" cy="399520"/>
            <a:chOff x="1982675" y="3599525"/>
            <a:chExt cx="186925" cy="293075"/>
          </a:xfrm>
        </p:grpSpPr>
        <p:sp>
          <p:nvSpPr>
            <p:cNvPr id="1386" name="Google Shape;1386;p44"/>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7" name="Google Shape;1387;p44"/>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8" name="Google Shape;1388;p44"/>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9" name="Google Shape;1389;p44"/>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0" name="Google Shape;1390;p44"/>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91" name="Google Shape;1391;p44"/>
          <p:cNvGrpSpPr/>
          <p:nvPr/>
        </p:nvGrpSpPr>
        <p:grpSpPr>
          <a:xfrm>
            <a:off x="8947735" y="3026500"/>
            <a:ext cx="178106" cy="398940"/>
            <a:chOff x="2397075" y="3602200"/>
            <a:chExt cx="134725" cy="292650"/>
          </a:xfrm>
        </p:grpSpPr>
        <p:sp>
          <p:nvSpPr>
            <p:cNvPr id="1392" name="Google Shape;1392;p44"/>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3" name="Google Shape;1393;p44"/>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4" name="Google Shape;1394;p44"/>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5" name="Google Shape;1395;p44"/>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6" name="Google Shape;1396;p44"/>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97" name="Google Shape;1397;p44"/>
          <p:cNvGrpSpPr/>
          <p:nvPr/>
        </p:nvGrpSpPr>
        <p:grpSpPr>
          <a:xfrm>
            <a:off x="2581850" y="3710924"/>
            <a:ext cx="246520" cy="383741"/>
            <a:chOff x="2717350" y="3603525"/>
            <a:chExt cx="186475" cy="281500"/>
          </a:xfrm>
        </p:grpSpPr>
        <p:sp>
          <p:nvSpPr>
            <p:cNvPr id="1398" name="Google Shape;1398;p44"/>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9" name="Google Shape;1399;p44"/>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0" name="Google Shape;1400;p44"/>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1" name="Google Shape;1401;p44"/>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02" name="Google Shape;1402;p44"/>
          <p:cNvSpPr/>
          <p:nvPr/>
        </p:nvSpPr>
        <p:spPr>
          <a:xfrm>
            <a:off x="9383691" y="3050995"/>
            <a:ext cx="387478" cy="335143"/>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03" name="Google Shape;1403;p44"/>
          <p:cNvGrpSpPr/>
          <p:nvPr/>
        </p:nvGrpSpPr>
        <p:grpSpPr>
          <a:xfrm>
            <a:off x="3024770" y="3721267"/>
            <a:ext cx="332053" cy="363054"/>
            <a:chOff x="3927075" y="3612900"/>
            <a:chExt cx="251175" cy="266325"/>
          </a:xfrm>
        </p:grpSpPr>
        <p:sp>
          <p:nvSpPr>
            <p:cNvPr id="1404" name="Google Shape;1404;p44"/>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5" name="Google Shape;1405;p44"/>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06" name="Google Shape;1406;p44"/>
          <p:cNvGrpSpPr/>
          <p:nvPr/>
        </p:nvGrpSpPr>
        <p:grpSpPr>
          <a:xfrm>
            <a:off x="3552875" y="3780864"/>
            <a:ext cx="336152" cy="347241"/>
            <a:chOff x="4324975" y="3617800"/>
            <a:chExt cx="254275" cy="254725"/>
          </a:xfrm>
        </p:grpSpPr>
        <p:sp>
          <p:nvSpPr>
            <p:cNvPr id="1407" name="Google Shape;1407;p44"/>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8" name="Google Shape;1408;p44"/>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9" name="Google Shape;1409;p44"/>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10" name="Google Shape;1410;p44"/>
          <p:cNvGrpSpPr/>
          <p:nvPr/>
        </p:nvGrpSpPr>
        <p:grpSpPr>
          <a:xfrm>
            <a:off x="4086534" y="3846536"/>
            <a:ext cx="399872" cy="217737"/>
            <a:chOff x="4728650" y="3665975"/>
            <a:chExt cx="302475" cy="159725"/>
          </a:xfrm>
        </p:grpSpPr>
        <p:sp>
          <p:nvSpPr>
            <p:cNvPr id="1411" name="Google Shape;1411;p44"/>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2" name="Google Shape;1412;p44"/>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13" name="Google Shape;1413;p44"/>
          <p:cNvGrpSpPr/>
          <p:nvPr/>
        </p:nvGrpSpPr>
        <p:grpSpPr>
          <a:xfrm>
            <a:off x="4613200" y="3803696"/>
            <a:ext cx="382719" cy="282796"/>
            <a:chOff x="5164925" y="3642775"/>
            <a:chExt cx="289500" cy="207450"/>
          </a:xfrm>
        </p:grpSpPr>
        <p:sp>
          <p:nvSpPr>
            <p:cNvPr id="1414" name="Google Shape;1414;p44"/>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5" name="Google Shape;1415;p44"/>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6" name="Google Shape;1416;p44"/>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7" name="Google Shape;1417;p44"/>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8" name="Google Shape;1418;p44"/>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19" name="Google Shape;1419;p44"/>
          <p:cNvSpPr/>
          <p:nvPr/>
        </p:nvSpPr>
        <p:spPr>
          <a:xfrm>
            <a:off x="5213990" y="3717422"/>
            <a:ext cx="360939" cy="372154"/>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0" name="Google Shape;1420;p44"/>
          <p:cNvSpPr/>
          <p:nvPr/>
        </p:nvSpPr>
        <p:spPr>
          <a:xfrm>
            <a:off x="5717809" y="3749343"/>
            <a:ext cx="334367" cy="308322"/>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1" name="Google Shape;1421;p44"/>
          <p:cNvSpPr/>
          <p:nvPr/>
        </p:nvSpPr>
        <p:spPr>
          <a:xfrm>
            <a:off x="6195030" y="3738589"/>
            <a:ext cx="318470" cy="329826"/>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2" name="Google Shape;1422;p44"/>
          <p:cNvSpPr/>
          <p:nvPr/>
        </p:nvSpPr>
        <p:spPr>
          <a:xfrm>
            <a:off x="6776032" y="3664863"/>
            <a:ext cx="351487" cy="362475"/>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3" name="Google Shape;1423;p44"/>
          <p:cNvSpPr/>
          <p:nvPr/>
        </p:nvSpPr>
        <p:spPr>
          <a:xfrm>
            <a:off x="7285385" y="3664574"/>
            <a:ext cx="351487" cy="363054"/>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4" name="Google Shape;1424;p44"/>
          <p:cNvSpPr/>
          <p:nvPr/>
        </p:nvSpPr>
        <p:spPr>
          <a:xfrm>
            <a:off x="7794738" y="3657024"/>
            <a:ext cx="340283" cy="42020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5" name="Google Shape;1425;p44"/>
          <p:cNvSpPr/>
          <p:nvPr/>
        </p:nvSpPr>
        <p:spPr>
          <a:xfrm>
            <a:off x="8408731" y="3713485"/>
            <a:ext cx="298441" cy="344344"/>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26" name="Google Shape;1426;p44"/>
          <p:cNvGrpSpPr/>
          <p:nvPr/>
        </p:nvGrpSpPr>
        <p:grpSpPr>
          <a:xfrm>
            <a:off x="8933824" y="3717916"/>
            <a:ext cx="327294" cy="334632"/>
            <a:chOff x="5717150" y="2098500"/>
            <a:chExt cx="247575" cy="245475"/>
          </a:xfrm>
        </p:grpSpPr>
        <p:sp>
          <p:nvSpPr>
            <p:cNvPr id="1427" name="Google Shape;1427;p44"/>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8" name="Google Shape;1428;p44"/>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9" name="Google Shape;1429;p44"/>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30" name="Google Shape;1430;p44"/>
          <p:cNvSpPr/>
          <p:nvPr/>
        </p:nvSpPr>
        <p:spPr>
          <a:xfrm>
            <a:off x="9483441" y="3650888"/>
            <a:ext cx="283106" cy="390420"/>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1" name="Google Shape;1431;p44"/>
          <p:cNvSpPr/>
          <p:nvPr/>
        </p:nvSpPr>
        <p:spPr>
          <a:xfrm>
            <a:off x="2519500" y="4449599"/>
            <a:ext cx="369169" cy="253623"/>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2" name="Google Shape;1432;p44"/>
          <p:cNvSpPr/>
          <p:nvPr/>
        </p:nvSpPr>
        <p:spPr>
          <a:xfrm>
            <a:off x="3039790" y="4430444"/>
            <a:ext cx="299036" cy="291929"/>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33" name="Google Shape;1433;p44"/>
          <p:cNvGrpSpPr/>
          <p:nvPr/>
        </p:nvGrpSpPr>
        <p:grpSpPr>
          <a:xfrm>
            <a:off x="3511298" y="4358842"/>
            <a:ext cx="352082" cy="317455"/>
            <a:chOff x="6435300" y="2742175"/>
            <a:chExt cx="266325" cy="232875"/>
          </a:xfrm>
        </p:grpSpPr>
        <p:sp>
          <p:nvSpPr>
            <p:cNvPr id="1434" name="Google Shape;1434;p44"/>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5" name="Google Shape;1435;p44"/>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36" name="Google Shape;1436;p44"/>
          <p:cNvGrpSpPr/>
          <p:nvPr/>
        </p:nvGrpSpPr>
        <p:grpSpPr>
          <a:xfrm>
            <a:off x="4558258" y="4437967"/>
            <a:ext cx="333805" cy="344208"/>
            <a:chOff x="674800" y="2146225"/>
            <a:chExt cx="252500" cy="252500"/>
          </a:xfrm>
        </p:grpSpPr>
        <p:sp>
          <p:nvSpPr>
            <p:cNvPr id="1437" name="Google Shape;1437;p44"/>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8" name="Google Shape;1438;p44"/>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9" name="Google Shape;1439;p44"/>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0" name="Google Shape;1440;p44"/>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41" name="Google Shape;1441;p44"/>
          <p:cNvGrpSpPr/>
          <p:nvPr/>
        </p:nvGrpSpPr>
        <p:grpSpPr>
          <a:xfrm>
            <a:off x="5085306" y="4449453"/>
            <a:ext cx="333805" cy="344208"/>
            <a:chOff x="2164225" y="2146225"/>
            <a:chExt cx="252500" cy="252500"/>
          </a:xfrm>
        </p:grpSpPr>
        <p:sp>
          <p:nvSpPr>
            <p:cNvPr id="1442" name="Google Shape;1442;p44"/>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3" name="Google Shape;1443;p44"/>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4" name="Google Shape;1444;p44"/>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5" name="Google Shape;1445;p44"/>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46" name="Google Shape;1446;p44"/>
          <p:cNvGrpSpPr/>
          <p:nvPr/>
        </p:nvGrpSpPr>
        <p:grpSpPr>
          <a:xfrm>
            <a:off x="4031217" y="4449226"/>
            <a:ext cx="334400" cy="344821"/>
            <a:chOff x="689975" y="1737200"/>
            <a:chExt cx="252950" cy="252950"/>
          </a:xfrm>
        </p:grpSpPr>
        <p:sp>
          <p:nvSpPr>
            <p:cNvPr id="1447" name="Google Shape;1447;p44"/>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8" name="Google Shape;1448;p44"/>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9" name="Google Shape;1449;p44"/>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0" name="Google Shape;1450;p44"/>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1" name="Google Shape;1451;p44"/>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2" name="Google Shape;1452;p44"/>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53" name="Google Shape;1453;p44"/>
          <p:cNvGrpSpPr/>
          <p:nvPr/>
        </p:nvGrpSpPr>
        <p:grpSpPr>
          <a:xfrm>
            <a:off x="5612075" y="4439102"/>
            <a:ext cx="334400" cy="344208"/>
            <a:chOff x="2961350" y="1740750"/>
            <a:chExt cx="252950" cy="252500"/>
          </a:xfrm>
        </p:grpSpPr>
        <p:sp>
          <p:nvSpPr>
            <p:cNvPr id="1454" name="Google Shape;1454;p44"/>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5" name="Google Shape;1455;p44"/>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6" name="Google Shape;1456;p44"/>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7" name="Google Shape;1457;p44"/>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8" name="Google Shape;1458;p44"/>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9" name="Google Shape;1459;p44"/>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60" name="Google Shape;1460;p44"/>
          <p:cNvSpPr/>
          <p:nvPr/>
        </p:nvSpPr>
        <p:spPr>
          <a:xfrm>
            <a:off x="6169754" y="4468227"/>
            <a:ext cx="333026" cy="343577"/>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1461" name="Google Shape;1461;p44"/>
          <p:cNvGrpSpPr/>
          <p:nvPr/>
        </p:nvGrpSpPr>
        <p:grpSpPr>
          <a:xfrm>
            <a:off x="6696108" y="4387468"/>
            <a:ext cx="271902" cy="376448"/>
            <a:chOff x="4026550" y="3640100"/>
            <a:chExt cx="205675" cy="276150"/>
          </a:xfrm>
        </p:grpSpPr>
        <p:sp>
          <p:nvSpPr>
            <p:cNvPr id="1462" name="Google Shape;1462;p44"/>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3" name="Google Shape;1463;p44"/>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4" name="Google Shape;1464;p44"/>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5" name="Google Shape;1465;p44"/>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6" name="Google Shape;1466;p44"/>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67" name="Google Shape;1467;p44"/>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68" name="Google Shape;1468;p44"/>
          <p:cNvSpPr/>
          <p:nvPr/>
        </p:nvSpPr>
        <p:spPr>
          <a:xfrm>
            <a:off x="7189931" y="4453383"/>
            <a:ext cx="319032" cy="363054"/>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69" name="Google Shape;1469;p44"/>
          <p:cNvGrpSpPr/>
          <p:nvPr/>
        </p:nvGrpSpPr>
        <p:grpSpPr>
          <a:xfrm>
            <a:off x="7732713" y="4486703"/>
            <a:ext cx="351487" cy="294826"/>
            <a:chOff x="853250" y="4006875"/>
            <a:chExt cx="265875" cy="216275"/>
          </a:xfrm>
        </p:grpSpPr>
        <p:sp>
          <p:nvSpPr>
            <p:cNvPr id="1470" name="Google Shape;1470;p44"/>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1" name="Google Shape;1471;p44"/>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72" name="Google Shape;1472;p44"/>
          <p:cNvGrpSpPr/>
          <p:nvPr/>
        </p:nvGrpSpPr>
        <p:grpSpPr>
          <a:xfrm>
            <a:off x="8910280" y="4452282"/>
            <a:ext cx="245925" cy="363668"/>
            <a:chOff x="1978675" y="3981800"/>
            <a:chExt cx="186025" cy="266775"/>
          </a:xfrm>
        </p:grpSpPr>
        <p:sp>
          <p:nvSpPr>
            <p:cNvPr id="1473" name="Google Shape;1473;p44"/>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4" name="Google Shape;1474;p44"/>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75" name="Google Shape;1475;p44"/>
          <p:cNvSpPr/>
          <p:nvPr/>
        </p:nvSpPr>
        <p:spPr>
          <a:xfrm>
            <a:off x="8307296" y="4473715"/>
            <a:ext cx="317875" cy="322363"/>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76" name="Google Shape;1476;p44"/>
          <p:cNvGrpSpPr/>
          <p:nvPr/>
        </p:nvGrpSpPr>
        <p:grpSpPr>
          <a:xfrm>
            <a:off x="9440020" y="4461726"/>
            <a:ext cx="333805" cy="344821"/>
            <a:chOff x="480325" y="3970200"/>
            <a:chExt cx="252500" cy="252950"/>
          </a:xfrm>
        </p:grpSpPr>
        <p:sp>
          <p:nvSpPr>
            <p:cNvPr id="1477" name="Google Shape;1477;p44"/>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8" name="Google Shape;1478;p44"/>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79" name="Google Shape;1479;p44"/>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0" name="Google Shape;1480;p44"/>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1" name="Google Shape;1481;p44"/>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82" name="Google Shape;1482;p44"/>
          <p:cNvSpPr/>
          <p:nvPr/>
        </p:nvSpPr>
        <p:spPr>
          <a:xfrm>
            <a:off x="2607371" y="5072569"/>
            <a:ext cx="193442" cy="308322"/>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83" name="Google Shape;1483;p44"/>
          <p:cNvGrpSpPr/>
          <p:nvPr/>
        </p:nvGrpSpPr>
        <p:grpSpPr>
          <a:xfrm>
            <a:off x="3015743" y="5051331"/>
            <a:ext cx="334400" cy="344208"/>
            <a:chOff x="5745250" y="4378350"/>
            <a:chExt cx="252950" cy="252500"/>
          </a:xfrm>
        </p:grpSpPr>
        <p:sp>
          <p:nvSpPr>
            <p:cNvPr id="1484" name="Google Shape;1484;p44"/>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5" name="Google Shape;1485;p44"/>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86" name="Google Shape;1486;p44"/>
          <p:cNvGrpSpPr/>
          <p:nvPr/>
        </p:nvGrpSpPr>
        <p:grpSpPr>
          <a:xfrm>
            <a:off x="3525242" y="5055591"/>
            <a:ext cx="334400" cy="344821"/>
            <a:chOff x="6130650" y="4381475"/>
            <a:chExt cx="252950" cy="252950"/>
          </a:xfrm>
        </p:grpSpPr>
        <p:sp>
          <p:nvSpPr>
            <p:cNvPr id="1487" name="Google Shape;1487;p44"/>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8" name="Google Shape;1488;p44"/>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89" name="Google Shape;1489;p44"/>
          <p:cNvSpPr/>
          <p:nvPr/>
        </p:nvSpPr>
        <p:spPr>
          <a:xfrm>
            <a:off x="4032278" y="5070490"/>
            <a:ext cx="323196" cy="316740"/>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490" name="Google Shape;1490;p44"/>
          <p:cNvGrpSpPr/>
          <p:nvPr/>
        </p:nvGrpSpPr>
        <p:grpSpPr>
          <a:xfrm>
            <a:off x="4533046" y="5078674"/>
            <a:ext cx="352082" cy="299802"/>
            <a:chOff x="6919750" y="1464650"/>
            <a:chExt cx="266325" cy="219925"/>
          </a:xfrm>
        </p:grpSpPr>
        <p:sp>
          <p:nvSpPr>
            <p:cNvPr id="1491" name="Google Shape;1491;p44"/>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2" name="Google Shape;1492;p44"/>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93" name="Google Shape;1493;p44"/>
          <p:cNvGrpSpPr/>
          <p:nvPr/>
        </p:nvGrpSpPr>
        <p:grpSpPr>
          <a:xfrm>
            <a:off x="5059243" y="5054116"/>
            <a:ext cx="366855" cy="339948"/>
            <a:chOff x="4759875" y="1027050"/>
            <a:chExt cx="277500" cy="249375"/>
          </a:xfrm>
        </p:grpSpPr>
        <p:sp>
          <p:nvSpPr>
            <p:cNvPr id="1494" name="Google Shape;1494;p44"/>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5" name="Google Shape;1495;p44"/>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6" name="Google Shape;1496;p44"/>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7" name="Google Shape;1497;p44"/>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8" name="Google Shape;1498;p44"/>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99" name="Google Shape;1499;p44"/>
          <p:cNvGrpSpPr/>
          <p:nvPr/>
        </p:nvGrpSpPr>
        <p:grpSpPr>
          <a:xfrm>
            <a:off x="5600528" y="5038090"/>
            <a:ext cx="372738" cy="343186"/>
            <a:chOff x="3357900" y="1057675"/>
            <a:chExt cx="281950" cy="251750"/>
          </a:xfrm>
        </p:grpSpPr>
        <p:sp>
          <p:nvSpPr>
            <p:cNvPr id="1500" name="Google Shape;1500;p44"/>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1" name="Google Shape;1501;p44"/>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2" name="Google Shape;1502;p44"/>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03" name="Google Shape;1503;p44"/>
          <p:cNvGrpSpPr/>
          <p:nvPr/>
        </p:nvGrpSpPr>
        <p:grpSpPr>
          <a:xfrm>
            <a:off x="6163700" y="5023095"/>
            <a:ext cx="191095" cy="401974"/>
            <a:chOff x="3783900" y="1046675"/>
            <a:chExt cx="144550" cy="294875"/>
          </a:xfrm>
        </p:grpSpPr>
        <p:sp>
          <p:nvSpPr>
            <p:cNvPr id="1504" name="Google Shape;1504;p44"/>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5" name="Google Shape;1505;p44"/>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06" name="Google Shape;1506;p44"/>
          <p:cNvSpPr/>
          <p:nvPr/>
        </p:nvSpPr>
        <p:spPr>
          <a:xfrm>
            <a:off x="6688739" y="5047329"/>
            <a:ext cx="257162" cy="363054"/>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07" name="Google Shape;1507;p44"/>
          <p:cNvGrpSpPr/>
          <p:nvPr/>
        </p:nvGrpSpPr>
        <p:grpSpPr>
          <a:xfrm>
            <a:off x="7062980" y="4780478"/>
            <a:ext cx="552596" cy="674409"/>
            <a:chOff x="238550" y="1487175"/>
            <a:chExt cx="418000" cy="494725"/>
          </a:xfrm>
        </p:grpSpPr>
        <p:sp>
          <p:nvSpPr>
            <p:cNvPr id="1508" name="Google Shape;1508;p44"/>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9" name="Google Shape;1509;p44"/>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0" name="Google Shape;1510;p44"/>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1" name="Google Shape;1511;p44"/>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2" name="Google Shape;1512;p44"/>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3" name="Google Shape;1513;p44"/>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4" name="Google Shape;1514;p44"/>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5" name="Google Shape;1515;p44"/>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6" name="Google Shape;1516;p44"/>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17" name="Google Shape;1517;p44"/>
          <p:cNvSpPr/>
          <p:nvPr/>
        </p:nvSpPr>
        <p:spPr>
          <a:xfrm>
            <a:off x="7732374" y="5181214"/>
            <a:ext cx="374490" cy="217396"/>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8" name="Google Shape;1518;p44"/>
          <p:cNvSpPr/>
          <p:nvPr/>
        </p:nvSpPr>
        <p:spPr>
          <a:xfrm>
            <a:off x="8223836" y="5091980"/>
            <a:ext cx="352082" cy="376448"/>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19" name="Google Shape;1519;p44"/>
          <p:cNvGrpSpPr/>
          <p:nvPr/>
        </p:nvGrpSpPr>
        <p:grpSpPr>
          <a:xfrm>
            <a:off x="8815358" y="5107237"/>
            <a:ext cx="364707" cy="363804"/>
            <a:chOff x="6010925" y="3998175"/>
            <a:chExt cx="275875" cy="266875"/>
          </a:xfrm>
        </p:grpSpPr>
        <p:sp>
          <p:nvSpPr>
            <p:cNvPr id="1520" name="Google Shape;1520;p44"/>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1" name="Google Shape;1521;p44"/>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2" name="Google Shape;1522;p44"/>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3" name="Google Shape;1523;p44"/>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4" name="Google Shape;1524;p44"/>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25" name="Google Shape;1525;p44"/>
          <p:cNvGrpSpPr/>
          <p:nvPr/>
        </p:nvGrpSpPr>
        <p:grpSpPr>
          <a:xfrm>
            <a:off x="9417554" y="5125862"/>
            <a:ext cx="352082" cy="308322"/>
            <a:chOff x="6866650" y="1038650"/>
            <a:chExt cx="266325" cy="226175"/>
          </a:xfrm>
        </p:grpSpPr>
        <p:sp>
          <p:nvSpPr>
            <p:cNvPr id="1526" name="Google Shape;1526;p44"/>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7" name="Google Shape;1527;p44"/>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8" name="Google Shape;1528;p44"/>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29" name="Google Shape;1529;p44"/>
          <p:cNvGrpSpPr/>
          <p:nvPr/>
        </p:nvGrpSpPr>
        <p:grpSpPr>
          <a:xfrm>
            <a:off x="5155087" y="1762012"/>
            <a:ext cx="272497" cy="362441"/>
            <a:chOff x="2033075" y="2942475"/>
            <a:chExt cx="206125" cy="265875"/>
          </a:xfrm>
        </p:grpSpPr>
        <p:sp>
          <p:nvSpPr>
            <p:cNvPr id="1530" name="Google Shape;1530;p44"/>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1" name="Google Shape;1531;p44"/>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2" name="Google Shape;1532;p44"/>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3" name="Google Shape;1533;p44"/>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4" name="Google Shape;1534;p44"/>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5" name="Google Shape;1535;p44"/>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36" name="Google Shape;1536;p44"/>
          <p:cNvSpPr/>
          <p:nvPr/>
        </p:nvSpPr>
        <p:spPr>
          <a:xfrm>
            <a:off x="2519516" y="5702423"/>
            <a:ext cx="281917" cy="398327"/>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37" name="Google Shape;1537;p44"/>
          <p:cNvGrpSpPr/>
          <p:nvPr/>
        </p:nvGrpSpPr>
        <p:grpSpPr>
          <a:xfrm>
            <a:off x="3016802" y="5738414"/>
            <a:ext cx="325576" cy="362441"/>
            <a:chOff x="3081775" y="1061400"/>
            <a:chExt cx="246275" cy="265875"/>
          </a:xfrm>
        </p:grpSpPr>
        <p:sp>
          <p:nvSpPr>
            <p:cNvPr id="1538" name="Google Shape;1538;p44"/>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9" name="Google Shape;1539;p44"/>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0" name="Google Shape;1540;p44"/>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41" name="Google Shape;1541;p44"/>
          <p:cNvGrpSpPr/>
          <p:nvPr/>
        </p:nvGrpSpPr>
        <p:grpSpPr>
          <a:xfrm>
            <a:off x="3556513" y="5780534"/>
            <a:ext cx="369202" cy="325941"/>
            <a:chOff x="2847150" y="1805000"/>
            <a:chExt cx="279275" cy="239100"/>
          </a:xfrm>
        </p:grpSpPr>
        <p:sp>
          <p:nvSpPr>
            <p:cNvPr id="1542" name="Google Shape;1542;p44"/>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3" name="Google Shape;1543;p44"/>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44" name="Google Shape;1544;p44"/>
          <p:cNvSpPr/>
          <p:nvPr/>
        </p:nvSpPr>
        <p:spPr>
          <a:xfrm>
            <a:off x="4138834" y="5830310"/>
            <a:ext cx="386850" cy="190371"/>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45" name="Google Shape;1545;p44"/>
          <p:cNvGrpSpPr/>
          <p:nvPr/>
        </p:nvGrpSpPr>
        <p:grpSpPr>
          <a:xfrm>
            <a:off x="4742307" y="5724791"/>
            <a:ext cx="352082" cy="363054"/>
            <a:chOff x="6435300" y="1095300"/>
            <a:chExt cx="266325" cy="266325"/>
          </a:xfrm>
        </p:grpSpPr>
        <p:sp>
          <p:nvSpPr>
            <p:cNvPr id="1546" name="Google Shape;1546;p44"/>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7" name="Google Shape;1547;p44"/>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8" name="Google Shape;1548;p44"/>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49" name="Google Shape;1549;p44"/>
          <p:cNvSpPr/>
          <p:nvPr/>
        </p:nvSpPr>
        <p:spPr>
          <a:xfrm>
            <a:off x="5306157" y="5738979"/>
            <a:ext cx="246520" cy="331428"/>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0" name="Google Shape;1550;p44"/>
          <p:cNvSpPr/>
          <p:nvPr/>
        </p:nvSpPr>
        <p:spPr>
          <a:xfrm>
            <a:off x="5766907" y="5710672"/>
            <a:ext cx="312554" cy="308935"/>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51" name="Google Shape;1551;p44"/>
          <p:cNvGrpSpPr/>
          <p:nvPr/>
        </p:nvGrpSpPr>
        <p:grpSpPr>
          <a:xfrm>
            <a:off x="6295376" y="5719855"/>
            <a:ext cx="301350" cy="363054"/>
            <a:chOff x="4506525" y="1060950"/>
            <a:chExt cx="227950" cy="266325"/>
          </a:xfrm>
        </p:grpSpPr>
        <p:sp>
          <p:nvSpPr>
            <p:cNvPr id="1552" name="Google Shape;1552;p44"/>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3" name="Google Shape;1553;p44"/>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4" name="Google Shape;1554;p44"/>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5" name="Google Shape;1555;p44"/>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6" name="Google Shape;1556;p44"/>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7" name="Google Shape;1557;p44"/>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8" name="Google Shape;1558;p44"/>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59" name="Google Shape;1559;p44"/>
          <p:cNvSpPr/>
          <p:nvPr/>
        </p:nvSpPr>
        <p:spPr>
          <a:xfrm>
            <a:off x="6754423" y="5843143"/>
            <a:ext cx="386883" cy="126846"/>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0" name="Google Shape;1560;p44"/>
          <p:cNvSpPr/>
          <p:nvPr/>
        </p:nvSpPr>
        <p:spPr>
          <a:xfrm>
            <a:off x="7751141" y="5797503"/>
            <a:ext cx="307266" cy="358181"/>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61" name="Google Shape;1561;p44"/>
          <p:cNvGrpSpPr/>
          <p:nvPr/>
        </p:nvGrpSpPr>
        <p:grpSpPr>
          <a:xfrm>
            <a:off x="7301010" y="5797711"/>
            <a:ext cx="251246" cy="356340"/>
            <a:chOff x="867500" y="3647700"/>
            <a:chExt cx="190050" cy="261400"/>
          </a:xfrm>
        </p:grpSpPr>
        <p:sp>
          <p:nvSpPr>
            <p:cNvPr id="1562" name="Google Shape;1562;p44"/>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3" name="Google Shape;1563;p44"/>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4" name="Google Shape;1564;p44"/>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5" name="Google Shape;1565;p44"/>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6" name="Google Shape;1566;p44"/>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67" name="Google Shape;1567;p44"/>
          <p:cNvSpPr/>
          <p:nvPr/>
        </p:nvSpPr>
        <p:spPr>
          <a:xfrm>
            <a:off x="8257587" y="5764356"/>
            <a:ext cx="356775" cy="308356"/>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8" name="Google Shape;1568;p44"/>
          <p:cNvSpPr/>
          <p:nvPr/>
        </p:nvSpPr>
        <p:spPr>
          <a:xfrm>
            <a:off x="8859393" y="5763094"/>
            <a:ext cx="306671" cy="362134"/>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69" name="Google Shape;1569;p44"/>
          <p:cNvGrpSpPr/>
          <p:nvPr/>
        </p:nvGrpSpPr>
        <p:grpSpPr>
          <a:xfrm>
            <a:off x="9443288" y="5752884"/>
            <a:ext cx="299598" cy="398327"/>
            <a:chOff x="3707175" y="1322350"/>
            <a:chExt cx="226625" cy="292200"/>
          </a:xfrm>
        </p:grpSpPr>
        <p:sp>
          <p:nvSpPr>
            <p:cNvPr id="1570" name="Google Shape;1570;p44"/>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1" name="Google Shape;1571;p44"/>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4"/>
          <p:cNvSpPr txBox="1">
            <a:spLocks noGrp="1"/>
          </p:cNvSpPr>
          <p:nvPr>
            <p:ph type="body" idx="1"/>
          </p:nvPr>
        </p:nvSpPr>
        <p:spPr>
          <a:xfrm>
            <a:off x="1621000" y="2431473"/>
            <a:ext cx="5817300" cy="3325577"/>
          </a:xfrm>
          <a:prstGeom prst="rect">
            <a:avLst/>
          </a:prstGeom>
        </p:spPr>
        <p:txBody>
          <a:bodyPr spcFirstLastPara="1" wrap="square" lIns="121900" tIns="121900" rIns="121900" bIns="121900" anchor="t" anchorCtr="0">
            <a:noAutofit/>
          </a:bodyPr>
          <a:lstStyle/>
          <a:p>
            <a:r>
              <a:rPr lang="de-DE" b="1" dirty="0"/>
              <a:t>Im Jahr 2071 wird der Schüleraustausch zwischen Melle in Deutschland und Melle in Frankreich seinen 100. Geburtstag feiern</a:t>
            </a:r>
            <a:r>
              <a:rPr lang="de-DE" b="1" dirty="0" smtClean="0"/>
              <a:t>.</a:t>
            </a:r>
          </a:p>
          <a:p>
            <a:pPr marL="107950" indent="0">
              <a:buNone/>
            </a:pPr>
            <a:endParaRPr lang="de-DE" dirty="0"/>
          </a:p>
          <a:p>
            <a:r>
              <a:rPr lang="de-DE" dirty="0"/>
              <a:t>2021 - zum 50. Geburtstag - schauen wir schon einmal in die Zukunft. Wie wird dieser Austausch in 50 Jahren aussehen? Wie werden wir leben? Wie wird ein Schulaustausch in den nachhaltigen Partnerstädten ablaufen?</a:t>
            </a:r>
          </a:p>
          <a:p>
            <a:pPr marL="107950" indent="0">
              <a:buNone/>
            </a:pPr>
            <a:r>
              <a:rPr lang="de-DE" dirty="0"/>
              <a:t> </a:t>
            </a:r>
          </a:p>
          <a:p>
            <a:pPr marL="107950" lvl="0" indent="0" algn="l" rtl="0">
              <a:lnSpc>
                <a:spcPct val="200000"/>
              </a:lnSpc>
              <a:spcBef>
                <a:spcPts val="0"/>
              </a:spcBef>
              <a:spcAft>
                <a:spcPts val="0"/>
              </a:spcAft>
              <a:buClr>
                <a:schemeClr val="accent2"/>
              </a:buClr>
              <a:buSzPts val="1900"/>
              <a:buNone/>
            </a:pPr>
            <a:endParaRPr lang="en" dirty="0" smtClean="0"/>
          </a:p>
        </p:txBody>
      </p:sp>
      <p:sp>
        <p:nvSpPr>
          <p:cNvPr id="852" name="Google Shape;852;p24"/>
          <p:cNvSpPr txBox="1">
            <a:spLocks noGrp="1"/>
          </p:cNvSpPr>
          <p:nvPr>
            <p:ph type="title"/>
          </p:nvPr>
        </p:nvSpPr>
        <p:spPr>
          <a:xfrm>
            <a:off x="1621100" y="745775"/>
            <a:ext cx="10155300" cy="147788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Notre devise – unser Motto.</a:t>
            </a:r>
            <a:endParaRPr sz="7500" dirty="0"/>
          </a:p>
        </p:txBody>
      </p:sp>
      <p:sp>
        <p:nvSpPr>
          <p:cNvPr id="853" name="Google Shape;853;p24"/>
          <p:cNvSpPr/>
          <p:nvPr/>
        </p:nvSpPr>
        <p:spPr>
          <a:xfrm>
            <a:off x="223977" y="1017764"/>
            <a:ext cx="257490" cy="371922"/>
          </a:xfrm>
          <a:custGeom>
            <a:avLst/>
            <a:gdLst/>
            <a:ahLst/>
            <a:cxnLst/>
            <a:rect l="l" t="t" r="r" b="b"/>
            <a:pathLst>
              <a:path w="257490" h="371922" extrusionOk="0">
                <a:moveTo>
                  <a:pt x="19073" y="371923"/>
                </a:moveTo>
                <a:cubicBezTo>
                  <a:pt x="16212" y="371923"/>
                  <a:pt x="13255" y="371255"/>
                  <a:pt x="10586" y="369920"/>
                </a:cubicBezTo>
                <a:cubicBezTo>
                  <a:pt x="4100" y="366678"/>
                  <a:pt x="0" y="360097"/>
                  <a:pt x="0" y="352850"/>
                </a:cubicBezTo>
                <a:lnTo>
                  <a:pt x="0" y="19065"/>
                </a:lnTo>
                <a:cubicBezTo>
                  <a:pt x="0" y="11818"/>
                  <a:pt x="4100" y="5237"/>
                  <a:pt x="10586" y="1995"/>
                </a:cubicBezTo>
                <a:cubicBezTo>
                  <a:pt x="17070"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4"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4" name="Google Shape;854;p24"/>
          <p:cNvSpPr/>
          <p:nvPr/>
        </p:nvSpPr>
        <p:spPr>
          <a:xfrm>
            <a:off x="647501" y="1017764"/>
            <a:ext cx="257490" cy="371922"/>
          </a:xfrm>
          <a:custGeom>
            <a:avLst/>
            <a:gdLst/>
            <a:ahLst/>
            <a:cxnLst/>
            <a:rect l="l" t="t" r="r" b="b"/>
            <a:pathLst>
              <a:path w="257490" h="371922" extrusionOk="0">
                <a:moveTo>
                  <a:pt x="19073" y="371923"/>
                </a:moveTo>
                <a:cubicBezTo>
                  <a:pt x="16213"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4" y="3902"/>
                </a:cubicBezTo>
                <a:lnTo>
                  <a:pt x="249957" y="170794"/>
                </a:lnTo>
                <a:cubicBezTo>
                  <a:pt x="254726" y="174418"/>
                  <a:pt x="257491" y="180045"/>
                  <a:pt x="257491" y="185958"/>
                </a:cubicBezTo>
                <a:cubicBezTo>
                  <a:pt x="257491" y="191870"/>
                  <a:pt x="254726" y="197497"/>
                  <a:pt x="249957" y="201121"/>
                </a:cubicBezTo>
                <a:lnTo>
                  <a:pt x="30614" y="368013"/>
                </a:lnTo>
                <a:cubicBezTo>
                  <a:pt x="27275" y="370588"/>
                  <a:pt x="23175" y="371923"/>
                  <a:pt x="19073" y="371923"/>
                </a:cubicBezTo>
                <a:close/>
                <a:moveTo>
                  <a:pt x="38147" y="57498"/>
                </a:moveTo>
                <a:lnTo>
                  <a:pt x="38147" y="314321"/>
                </a:lnTo>
                <a:lnTo>
                  <a:pt x="206947"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5" name="Google Shape;855;p24"/>
          <p:cNvSpPr/>
          <p:nvPr/>
        </p:nvSpPr>
        <p:spPr>
          <a:xfrm>
            <a:off x="1071025" y="1017764"/>
            <a:ext cx="257490" cy="371922"/>
          </a:xfrm>
          <a:custGeom>
            <a:avLst/>
            <a:gdLst/>
            <a:ahLst/>
            <a:cxnLst/>
            <a:rect l="l" t="t" r="r" b="b"/>
            <a:pathLst>
              <a:path w="257490" h="371922" extrusionOk="0">
                <a:moveTo>
                  <a:pt x="19073" y="371923"/>
                </a:moveTo>
                <a:cubicBezTo>
                  <a:pt x="16212" y="371923"/>
                  <a:pt x="13256" y="371255"/>
                  <a:pt x="10586" y="369920"/>
                </a:cubicBezTo>
                <a:cubicBezTo>
                  <a:pt x="4101" y="366678"/>
                  <a:pt x="0" y="360097"/>
                  <a:pt x="0" y="352850"/>
                </a:cubicBezTo>
                <a:lnTo>
                  <a:pt x="0" y="19065"/>
                </a:lnTo>
                <a:cubicBezTo>
                  <a:pt x="0" y="11818"/>
                  <a:pt x="4101" y="5237"/>
                  <a:pt x="10586" y="1995"/>
                </a:cubicBezTo>
                <a:cubicBezTo>
                  <a:pt x="17071" y="-1248"/>
                  <a:pt x="24891" y="-485"/>
                  <a:pt x="30612" y="3902"/>
                </a:cubicBezTo>
                <a:lnTo>
                  <a:pt x="249956" y="170794"/>
                </a:lnTo>
                <a:cubicBezTo>
                  <a:pt x="254725" y="174418"/>
                  <a:pt x="257491" y="180045"/>
                  <a:pt x="257491" y="185958"/>
                </a:cubicBezTo>
                <a:cubicBezTo>
                  <a:pt x="257491" y="191870"/>
                  <a:pt x="254725" y="197497"/>
                  <a:pt x="249956" y="201121"/>
                </a:cubicBezTo>
                <a:lnTo>
                  <a:pt x="30612" y="368013"/>
                </a:lnTo>
                <a:cubicBezTo>
                  <a:pt x="27275" y="370588"/>
                  <a:pt x="23175" y="371923"/>
                  <a:pt x="19073" y="371923"/>
                </a:cubicBezTo>
                <a:close/>
                <a:moveTo>
                  <a:pt x="38147" y="57498"/>
                </a:moveTo>
                <a:lnTo>
                  <a:pt x="38147" y="314321"/>
                </a:lnTo>
                <a:lnTo>
                  <a:pt x="206946" y="185862"/>
                </a:lnTo>
                <a:lnTo>
                  <a:pt x="38147" y="574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23212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de-DE" dirty="0" smtClean="0"/>
              <a:t>Reportage 1</a:t>
            </a:r>
          </a:p>
          <a:p>
            <a:pPr marL="0" lvl="0" indent="0" algn="l" rtl="0">
              <a:spcBef>
                <a:spcPts val="0"/>
              </a:spcBef>
              <a:spcAft>
                <a:spcPts val="0"/>
              </a:spcAft>
              <a:buNone/>
            </a:pPr>
            <a:endParaRPr lang="de-DE" dirty="0"/>
          </a:p>
          <a:p>
            <a:pPr marL="0" lvl="0" indent="0">
              <a:buNone/>
            </a:pPr>
            <a:r>
              <a:rPr lang="de-DE" dirty="0"/>
              <a:t>https://anchor.fm/andi00123/episodes/Austausch-evbbo1</a:t>
            </a: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a:ln w="76200" cap="flat" cmpd="sng">
                  <a:solidFill>
                    <a:schemeClr val="accent2"/>
                  </a:solidFill>
                  <a:prstDash val="solid"/>
                  <a:round/>
                  <a:headEnd type="none" w="sm" len="sm"/>
                  <a:tailEnd type="none" w="sm" len="sm"/>
                </a:ln>
                <a:solidFill>
                  <a:schemeClr val="lt2"/>
                </a:solidFill>
                <a:latin typeface="Barlow Condensed"/>
              </a:rPr>
              <a:t>01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2</a:t>
            </a:r>
          </a:p>
          <a:p>
            <a:pPr marL="0" lvl="0" indent="0">
              <a:buNone/>
            </a:pPr>
            <a:r>
              <a:rPr lang="de-DE" dirty="0"/>
              <a:t>https://anchor.fm/anna-borchert/episodes/Austausch-deutsch-franzsisch-ev4qea</a:t>
            </a: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i="0" dirty="0" smtClean="0">
                <a:ln w="76200" cap="flat" cmpd="sng">
                  <a:solidFill>
                    <a:schemeClr val="accent2"/>
                  </a:solidFill>
                  <a:prstDash val="solid"/>
                  <a:round/>
                  <a:headEnd type="none" w="sm" len="sm"/>
                  <a:tailEnd type="none" w="sm" len="sm"/>
                </a:ln>
                <a:solidFill>
                  <a:schemeClr val="lt2"/>
                </a:solidFill>
                <a:latin typeface="Barlow Condensed"/>
              </a:rPr>
              <a:t>2</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2655234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3</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a:t>
            </a:r>
            <a:r>
              <a:rPr lang="en" dirty="0" smtClean="0"/>
              <a:t>ur la platteforme Télé-tandem.</a:t>
            </a:r>
          </a:p>
          <a:p>
            <a:pPr marL="0" lvl="0" indent="0" algn="l" rtl="0">
              <a:spcBef>
                <a:spcPts val="0"/>
              </a:spcBef>
              <a:spcAft>
                <a:spcPts val="0"/>
              </a:spcAft>
              <a:buNone/>
            </a:pPr>
            <a:endParaRPr lang="en" dirty="0"/>
          </a:p>
          <a:p>
            <a:pPr marL="0" lvl="0" indent="0" algn="l" rtl="0">
              <a:spcBef>
                <a:spcPts val="0"/>
              </a:spcBef>
              <a:spcAft>
                <a:spcPts val="0"/>
              </a:spcAft>
              <a:buNone/>
            </a:pPr>
            <a:endParaRPr lang="en" dirty="0" smtClean="0"/>
          </a:p>
          <a:p>
            <a:pPr marL="0" lvl="0" indent="0" algn="l" rtl="0">
              <a:spcBef>
                <a:spcPts val="0"/>
              </a:spcBef>
              <a:spcAft>
                <a:spcPts val="0"/>
              </a:spcAft>
              <a:buNone/>
            </a:pP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a:ln w="76200" cap="flat" cmpd="sng">
                  <a:solidFill>
                    <a:schemeClr val="accent2"/>
                  </a:solidFill>
                  <a:prstDash val="solid"/>
                  <a:round/>
                  <a:headEnd type="none" w="sm" len="sm"/>
                  <a:tailEnd type="none" w="sm" len="sm"/>
                </a:ln>
                <a:solidFill>
                  <a:schemeClr val="lt2"/>
                </a:solidFill>
                <a:latin typeface="Barlow Condensed"/>
              </a:rPr>
              <a:t>3</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130485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endParaRPr lang="en" dirty="0" smtClean="0"/>
          </a:p>
          <a:p>
            <a:pPr marL="0" lvl="0" indent="0" algn="l" rtl="0">
              <a:spcBef>
                <a:spcPts val="0"/>
              </a:spcBef>
              <a:spcAft>
                <a:spcPts val="0"/>
              </a:spcAft>
              <a:buNone/>
            </a:pPr>
            <a:r>
              <a:rPr lang="en" dirty="0" smtClean="0"/>
              <a:t>Reportage 4</a:t>
            </a:r>
          </a:p>
          <a:p>
            <a:pPr marL="0" lvl="0" indent="0">
              <a:buNone/>
            </a:pPr>
            <a:r>
              <a:rPr lang="de-DE" dirty="0" smtClean="0"/>
              <a:t>https</a:t>
            </a:r>
            <a:r>
              <a:rPr lang="de-DE" dirty="0"/>
              <a:t>://anchor.fm/duygu-yasar/episodes/ep-ev4nu</a:t>
            </a:r>
            <a:endParaRPr lang="en"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smtClean="0">
                <a:ln w="76200" cap="flat" cmpd="sng">
                  <a:solidFill>
                    <a:schemeClr val="accent2"/>
                  </a:solidFill>
                  <a:prstDash val="solid"/>
                  <a:round/>
                  <a:headEnd type="none" w="sm" len="sm"/>
                  <a:tailEnd type="none" w="sm" len="sm"/>
                </a:ln>
                <a:solidFill>
                  <a:schemeClr val="lt2"/>
                </a:solidFill>
                <a:latin typeface="Barlow Condensed"/>
              </a:rPr>
              <a:t>4</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60444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5"/>
          <p:cNvSpPr txBox="1">
            <a:spLocks noGrp="1"/>
          </p:cNvSpPr>
          <p:nvPr>
            <p:ph type="body" idx="1"/>
          </p:nvPr>
        </p:nvSpPr>
        <p:spPr>
          <a:xfrm>
            <a:off x="5438875" y="3492025"/>
            <a:ext cx="6547500" cy="20751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smtClean="0"/>
              <a:t>Reportage 5</a:t>
            </a:r>
          </a:p>
          <a:p>
            <a:pPr marL="0" lvl="0" indent="0" algn="l" rtl="0">
              <a:spcBef>
                <a:spcPts val="0"/>
              </a:spcBef>
              <a:spcAft>
                <a:spcPts val="0"/>
              </a:spcAft>
              <a:buNone/>
            </a:pPr>
            <a:endParaRPr lang="en" dirty="0" smtClean="0"/>
          </a:p>
          <a:p>
            <a:pPr marL="0" lvl="0" indent="0">
              <a:buNone/>
            </a:pPr>
            <a:r>
              <a:rPr lang="de-DE" dirty="0"/>
              <a:t>https://anchor.fm/veronika-berg2/episodes/Reportage-LenaVeronika-ev1dvh</a:t>
            </a:r>
            <a:endParaRPr dirty="0"/>
          </a:p>
        </p:txBody>
      </p:sp>
      <p:sp>
        <p:nvSpPr>
          <p:cNvPr id="861" name="Google Shape;861;p25"/>
          <p:cNvSpPr txBox="1">
            <a:spLocks noGrp="1"/>
          </p:cNvSpPr>
          <p:nvPr>
            <p:ph type="title" idx="2"/>
          </p:nvPr>
        </p:nvSpPr>
        <p:spPr>
          <a:xfrm>
            <a:off x="5438875" y="1272175"/>
            <a:ext cx="6547500" cy="763500"/>
          </a:xfrm>
          <a:prstGeom prst="rect">
            <a:avLst/>
          </a:prstGeom>
        </p:spPr>
        <p:txBody>
          <a:bodyPr spcFirstLastPara="1" wrap="square" lIns="121900" tIns="121900" rIns="121900" bIns="121900" anchor="t" anchorCtr="0">
            <a:noAutofit/>
          </a:bodyPr>
          <a:lstStyle/>
          <a:p>
            <a:pPr marL="0" lvl="0" indent="0" algn="l" rtl="0">
              <a:lnSpc>
                <a:spcPct val="80000"/>
              </a:lnSpc>
              <a:spcBef>
                <a:spcPts val="0"/>
              </a:spcBef>
              <a:spcAft>
                <a:spcPts val="0"/>
              </a:spcAft>
              <a:buNone/>
            </a:pPr>
            <a:r>
              <a:rPr lang="en" sz="7500" dirty="0" smtClean="0"/>
              <a:t>Reportages - Reportagen</a:t>
            </a:r>
            <a:endParaRPr sz="7500" dirty="0"/>
          </a:p>
        </p:txBody>
      </p:sp>
      <p:sp>
        <p:nvSpPr>
          <p:cNvPr id="862" name="Google Shape;862;p25"/>
          <p:cNvSpPr/>
          <p:nvPr/>
        </p:nvSpPr>
        <p:spPr>
          <a:xfrm>
            <a:off x="777730" y="2105425"/>
            <a:ext cx="2110424" cy="2270825"/>
          </a:xfrm>
          <a:prstGeom prst="rect">
            <a:avLst/>
          </a:prstGeom>
        </p:spPr>
        <p:txBody>
          <a:bodyPr>
            <a:prstTxWarp prst="textPlain">
              <a:avLst/>
            </a:prstTxWarp>
          </a:bodyPr>
          <a:lstStyle/>
          <a:p>
            <a:pPr lvl="0" algn="ctr"/>
            <a:r>
              <a:rPr b="1" i="0" dirty="0" smtClean="0">
                <a:ln w="76200" cap="flat" cmpd="sng">
                  <a:solidFill>
                    <a:schemeClr val="accent2"/>
                  </a:solidFill>
                  <a:prstDash val="solid"/>
                  <a:round/>
                  <a:headEnd type="none" w="sm" len="sm"/>
                  <a:tailEnd type="none" w="sm" len="sm"/>
                </a:ln>
                <a:solidFill>
                  <a:schemeClr val="lt2"/>
                </a:solidFill>
                <a:latin typeface="Barlow Condensed"/>
              </a:rPr>
              <a:t>0</a:t>
            </a:r>
            <a:r>
              <a:rPr lang="de-DE" b="1" dirty="0">
                <a:ln w="76200" cap="flat" cmpd="sng">
                  <a:solidFill>
                    <a:schemeClr val="accent2"/>
                  </a:solidFill>
                  <a:prstDash val="solid"/>
                  <a:round/>
                  <a:headEnd type="none" w="sm" len="sm"/>
                  <a:tailEnd type="none" w="sm" len="sm"/>
                </a:ln>
                <a:solidFill>
                  <a:schemeClr val="lt2"/>
                </a:solidFill>
                <a:latin typeface="Barlow Condensed"/>
              </a:rPr>
              <a:t>5</a:t>
            </a:r>
            <a:endParaRPr b="1" i="0" dirty="0">
              <a:ln w="76200" cap="flat" cmpd="sng">
                <a:solidFill>
                  <a:schemeClr val="accent2"/>
                </a:solidFill>
                <a:prstDash val="solid"/>
                <a:round/>
                <a:headEnd type="none" w="sm" len="sm"/>
                <a:tailEnd type="none" w="sm" len="sm"/>
              </a:ln>
              <a:solidFill>
                <a:schemeClr val="lt2"/>
              </a:solidFill>
              <a:latin typeface="Barlow Condensed"/>
            </a:endParaRPr>
          </a:p>
        </p:txBody>
      </p:sp>
    </p:spTree>
    <p:extLst>
      <p:ext uri="{BB962C8B-B14F-4D97-AF65-F5344CB8AC3E}">
        <p14:creationId xmlns:p14="http://schemas.microsoft.com/office/powerpoint/2010/main" val="67498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EAEAEA"/>
      </a:lt2>
      <a:accent1>
        <a:srgbClr val="FCB601"/>
      </a:accent1>
      <a:accent2>
        <a:srgbClr val="171717"/>
      </a:accent2>
      <a:accent3>
        <a:srgbClr val="FFFFFF"/>
      </a:accent3>
      <a:accent4>
        <a:srgbClr val="D7D7D7"/>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935</Words>
  <Application>Microsoft Office PowerPoint</Application>
  <PresentationFormat>Grand écran</PresentationFormat>
  <Paragraphs>161</Paragraphs>
  <Slides>33</Slides>
  <Notes>33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33</vt:i4>
      </vt:variant>
    </vt:vector>
  </HeadingPairs>
  <TitlesOfParts>
    <vt:vector size="43" baseType="lpstr">
      <vt:lpstr>Barlow Condensed</vt:lpstr>
      <vt:lpstr>Calibri</vt:lpstr>
      <vt:lpstr>Abril Fatface</vt:lpstr>
      <vt:lpstr>Roboto</vt:lpstr>
      <vt:lpstr>Homemade Apple</vt:lpstr>
      <vt:lpstr>Aldrich</vt:lpstr>
      <vt:lpstr>Arial</vt:lpstr>
      <vt:lpstr>Poppins</vt:lpstr>
      <vt:lpstr>Griffy</vt:lpstr>
      <vt:lpstr>SlidesMania</vt:lpstr>
      <vt:lpstr>2021/2071</vt:lpstr>
      <vt:lpstr>Echange scolaire</vt:lpstr>
      <vt:lpstr>Notre devise – unser Motto.</vt:lpstr>
      <vt:lpstr>Notre devise – unser Motto.</vt:lpstr>
      <vt:lpstr>Reportages- Reportagen</vt:lpstr>
      <vt:lpstr>Reportages - Reportagen</vt:lpstr>
      <vt:lpstr>Reportages - Reportagen</vt:lpstr>
      <vt:lpstr>Reportages - Reportagen</vt:lpstr>
      <vt:lpstr>Reportages - Reportagen</vt:lpstr>
      <vt:lpstr>Reportages - Reportagen</vt:lpstr>
      <vt:lpstr>Reportages - Reportagen</vt:lpstr>
      <vt:lpstr>Reportages - Reportagen</vt:lpstr>
      <vt:lpstr>Reportages - Reportagen</vt:lpstr>
      <vt:lpstr>Présentation PowerPoint</vt:lpstr>
      <vt:lpstr>Présentation PowerPoint</vt:lpstr>
      <vt:lpstr>Clearly, animals know more than we think, and think a great deal more than we know.</vt:lpstr>
      <vt:lpstr>Présentation PowerPoint</vt:lpstr>
      <vt:lpstr>Présentation PowerPoint</vt:lpstr>
      <vt:lpstr>SOMETIMES IT ONLY TAKES ONE IMAGE...</vt:lpstr>
      <vt:lpstr>AND THE BIGGER  THE BETTER</vt:lpstr>
      <vt:lpstr>SOME FACTS ABOUT MY CATS</vt:lpstr>
      <vt:lpstr>LET’S REVIEW</vt:lpstr>
      <vt:lpstr>THIS IS OUR TEAM.</vt:lpstr>
      <vt:lpstr>THIS IS AN EDITABLE WORLD MAP.</vt:lpstr>
      <vt:lpstr>AND THIS IS A TIMELINE OR PROCESS.</vt:lpstr>
      <vt:lpstr>PRESENTING A WEBSITE?</vt:lpstr>
      <vt:lpstr>PRESENTING A WEBSITE?</vt:lpstr>
      <vt:lpstr>PRESENTING AN APP?</vt:lpstr>
      <vt:lpstr>PRESENTING AN APP?</vt:lpstr>
      <vt:lpstr>THANK </vt:lpstr>
      <vt:lpstr>CREDITS.</vt:lpstr>
      <vt:lpstr>Editable Icons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2021/2071</dc:title>
  <dc:creator>Ricarda</dc:creator>
  <cp:lastModifiedBy>imasse</cp:lastModifiedBy>
  <cp:revision>3</cp:revision>
  <dcterms:modified xsi:type="dcterms:W3CDTF">2021-06-02T09:00:33Z</dcterms:modified>
</cp:coreProperties>
</file>