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FFFB-1B90-48D9-B547-89C93B9E3974}" type="datetimeFigureOut">
              <a:rPr lang="fr-FR" smtClean="0"/>
              <a:t>15/05/2014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0B75-7A8A-490A-A41B-F44B49087E5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291193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692696"/>
            <a:ext cx="3909619" cy="5212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291196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404848" cy="4053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291204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764704"/>
            <a:ext cx="3981627" cy="5308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291207.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764704"/>
            <a:ext cx="4053635" cy="5404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profil</dc:creator>
  <cp:lastModifiedBy>profil</cp:lastModifiedBy>
  <cp:revision>1</cp:revision>
  <dcterms:created xsi:type="dcterms:W3CDTF">2014-05-15T14:08:31Z</dcterms:created>
  <dcterms:modified xsi:type="dcterms:W3CDTF">2014-05-15T14:12:06Z</dcterms:modified>
</cp:coreProperties>
</file>