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7DB1D-167A-4A1F-88D8-CA4A37262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564A6-3CB0-4890-92BB-A89679569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9D2DF-6763-43BC-9B40-9E0DB217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570F4-63AE-4A51-B9A1-162C3A3F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6AB711-F59C-4795-AB4F-45E2D791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98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FDF6B-CD6E-4790-B380-574D7A9D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B14A94-90ED-4833-A0B7-8671AA19A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577DF-81B0-4728-9C77-7E6F0CD7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1BA14E-6046-456E-8021-143D6EFE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48E890-F122-43D3-B1C3-648EF652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1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3C87AA-818E-410B-92B6-A1DAA9588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249062-8943-477A-AD1E-F11A34BC2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80A9BC-16A1-47B3-8BCD-4FF856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BA120-4B3A-473B-92F0-E73E5C42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E822D9-43F0-41BD-9A3A-CD46616F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7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F2165-D87E-43D6-BFBE-35A78CFC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51C5A-CCFF-4B85-8AA9-F7C932C90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1D6809-A1DB-47A9-AA2C-06196C94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92CB91-BE52-4D5C-90CA-641A2D5B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AC63C-4899-4C0C-9F4C-23FB9D8C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34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1B937-1310-4D4F-8086-FC37227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E572FE-C07F-4CF3-9F2A-ABADBE824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324ABD-444D-4348-B587-45CF8C4F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14CC9-4E27-4637-B693-00C8DB9A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7691EB-B7C6-4FE4-8C7D-BCBB89EC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45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984AA-2D3D-44AC-9289-C4BCC76C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29FF2-6265-45B1-9CFA-3F5131042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DDE04F-1D68-410C-87BD-D70657AE8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5A19CE-5B1B-4754-B3B0-9FB9AC55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C2DB64-06A3-43B7-8577-AF427D7B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99447-081F-4857-A214-74FB49AC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49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B9A48-F612-43FC-A3A7-5D7DD8C9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672411-8483-4BE6-B6BC-E92921761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6A5F58-8D8F-4E9E-AE3A-125CD75F0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4E9BEF-8A20-4DED-954F-2CA5FD404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4BC36B-7BD2-4673-B93F-4D8D2E196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39673A-090F-406D-A227-286A3E38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EECE8B-0F41-440F-9A41-2E1AB456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122934-D488-4BE4-8301-7DCA4498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95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EDCCC-282C-4BCF-8BA3-160879DD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6D5E7A-FFB9-422E-89E4-E39B8836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9F5850-988D-433A-8793-A01AD0AA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16FD2C-0321-45E5-BD3D-F7E11105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06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4A575B-BC24-4179-9B0B-2ABAE174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29C8D7-D7AC-41BB-A08F-4DB59160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D7A2E7-D311-4953-BABC-C607BF5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91F09-8541-4766-9C17-685FEFE3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ABC017-5D6D-4EF8-825A-E4A9100DA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F45351-2FD9-4E9F-BA0A-E29726AD2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396121-5292-4564-A56D-6D5C685E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FCFA95-2807-4758-BF71-D46911C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B00F8E-1F1E-4252-8C53-E24E7AA4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4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DD271-58F5-44B3-96EF-2962FB8F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562C1C-ED4A-4AF0-A44E-EAC9DA021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874448-5603-4985-9C41-95571B106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B72C6-A2A7-4233-AA8D-A7A33F85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26A32C-46DA-425F-B72C-169C7C2C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31FD03-21E5-479B-96CC-DF6135D2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63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A34621-491C-4B7C-89D0-EE974496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964A6A-C3CE-458D-AAB6-47156CB9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7D301-125D-4A51-9242-9E890D0E9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1013C-0303-4183-BBF7-747748EE87D6}" type="datetimeFigureOut">
              <a:rPr lang="fr-FR" smtClean="0"/>
              <a:t>22/02/2018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C7E01-E737-4978-901A-5BF1D311B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E87D00-D49E-46C0-952F-EA76D836F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5D97-6B7D-4281-9CEB-F102BD320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2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4B35746-3F0D-4FCE-A7AE-0CAF732AB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9934" y="0"/>
            <a:ext cx="6730482" cy="568746"/>
          </a:xfrm>
        </p:spPr>
        <p:txBody>
          <a:bodyPr/>
          <a:lstStyle/>
          <a:p>
            <a:r>
              <a:rPr lang="fr-FR"/>
              <a:t>STORYBOARD </a:t>
            </a:r>
            <a:r>
              <a:rPr lang="fr-FR" dirty="0"/>
              <a:t>ORIGINAL de « La mort de l’enfant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D7126B-5AB7-40C1-8638-E1FD13457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5" y="543594"/>
            <a:ext cx="2213179" cy="17705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748FE4-E81E-4040-A901-24123DD10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67" y="543594"/>
            <a:ext cx="2213180" cy="17705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B817944-9FCE-46D1-AF83-4BD6EB9C9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0" y="543593"/>
            <a:ext cx="2213180" cy="17705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E880D0F-C980-4E91-8AAD-38F24FFD2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86" y="543593"/>
            <a:ext cx="2213180" cy="17705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434049-B253-4A0E-B092-AD9EA62AB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76" y="543593"/>
            <a:ext cx="2213180" cy="17705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82C34E-5B69-44E4-8F29-9E0E0F990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5" y="2416004"/>
            <a:ext cx="2213180" cy="17705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DCAB2D-666E-46EB-8994-4B087D9FD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67" y="2416004"/>
            <a:ext cx="2213180" cy="177054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466DF15-AA2C-4B80-88AB-4DCD715CD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0" y="2416004"/>
            <a:ext cx="2213180" cy="177054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808596D-2C10-4706-8569-E50B6DE00F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96" y="2413300"/>
            <a:ext cx="2194770" cy="175581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82F6EF2-78BA-4158-ADBB-43778F660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62" y="2398572"/>
            <a:ext cx="2213180" cy="177054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C23FBC5-CAAB-488C-8B3F-0ED8FACFA2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4" y="4288415"/>
            <a:ext cx="2213180" cy="177054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211CF74-32B6-44DB-A837-EA043A068E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67" y="4288415"/>
            <a:ext cx="2213180" cy="177054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E5C42B7-1ABE-43FE-B9BD-2149A2D6ED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96" y="4288415"/>
            <a:ext cx="2213180" cy="177054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67E1735-7E90-4A12-9092-5A30294F93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66" y="4290864"/>
            <a:ext cx="2213180" cy="177054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022F967-1596-4F9E-9134-02CC873915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76" y="4306798"/>
            <a:ext cx="2213180" cy="17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3D92D4D-1395-4A77-8D5B-D1C5AC24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9" y="191540"/>
            <a:ext cx="2480733" cy="19845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3DFB2-2B07-43BB-9FFD-52ACEF99F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21" y="191540"/>
            <a:ext cx="2480733" cy="19845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065B35-7DCF-4DB8-A847-13030ACE2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54" y="191540"/>
            <a:ext cx="2480733" cy="19845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F9819F-0972-4A37-AA2B-9BA8637D5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87" y="191540"/>
            <a:ext cx="2480733" cy="19845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D76DAD-79DC-4DF0-ACFD-3DD3E5BE3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20" y="2436707"/>
            <a:ext cx="2480733" cy="19845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D070E7-7D88-4977-AB04-FC96EF5B5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3728"/>
            <a:ext cx="2213180" cy="17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899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</Words>
  <Application>Microsoft Office PowerPoint</Application>
  <PresentationFormat>Grand écran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steff_rauser@yahoo.fr</dc:creator>
  <cp:lastModifiedBy>steff_rauser@yahoo.fr</cp:lastModifiedBy>
  <cp:revision>3</cp:revision>
  <dcterms:created xsi:type="dcterms:W3CDTF">2018-02-22T08:26:09Z</dcterms:created>
  <dcterms:modified xsi:type="dcterms:W3CDTF">2018-02-22T12:04:12Z</dcterms:modified>
</cp:coreProperties>
</file>