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1" r:id="rId7"/>
    <p:sldId id="257" r:id="rId8"/>
    <p:sldId id="25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6EF9C-B785-4AB1-963C-23706CB42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45AFB3-1BE8-48B2-AD32-DDE10DE53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52725A-64F1-4160-AC71-44A9A7FB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806CB8-15AD-48A8-9DC3-80BF5DE1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054DE-6471-4D16-9DD2-42E5FC8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71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D4148-5248-4A8C-9A9F-8CBAD012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C22458-9BD4-4196-BEA7-56B5FA25E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52787E-33E3-427E-8972-3705EEFC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42ED1E-1DD7-4CCA-A9CD-7C4FB4E2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98E79B-0A05-4486-BC66-EA700A33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40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29802F-065A-4098-8AB0-568772A50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C355D6-DF4F-414D-9D02-CADA2F7F8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E45B5B-4D7C-4903-AD64-90EE3F41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70A366-578E-491D-8C1F-A351FFE1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B758A9-B560-4F3B-8487-A16775B5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36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C8F60-1569-4CDD-BB56-84B1E079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011CF-A8A7-4409-8B56-78FA86CD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C97101-3FAA-44B2-B9FB-3FBA6AF6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71370-7287-45B7-AB89-1A5B5DAA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C4B7B-E3D1-454E-A5E0-7354DF77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85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1D4BE-E1A7-4AE5-B987-C18752E4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F531AD-9646-4ED7-9371-38620224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66CCE4-D44D-4FF8-B213-2E445D8C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455951-DF00-41F8-8A9E-B4794C94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F45BB2-8948-4AC8-9508-30672C9F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37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EA300-9A37-4135-BEC9-E651CDAC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4639B3-843F-4E09-9685-CF89EC523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F42440-03F1-4039-A5C4-5E9B376DC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342D-A3F1-47E7-829B-79C1940C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AF34D6-F33B-4C02-913C-EF8DD7CD6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646E8-EAC8-45AF-962A-920FB131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02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5771E-6801-45B5-8985-BBB63874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0D85D2-5476-46FD-9EED-B3A0D304C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83E7E7-54C1-4202-96D4-4118C1A7B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35788F-F724-4DFD-9E25-54883864D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9D8875-4B3D-43B6-882D-72FE20389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F5F209-354E-4519-B332-95B72AC1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115C066-B47B-4AA6-8792-0C81B64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C5038C-9899-4C35-9FCD-755E2EDC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11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5CCF9-FF23-4C73-A479-971390AC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BB7664-354D-4E70-AA70-FA493101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A1E1A9-5DB3-462D-91CC-94D4DDB1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04437A-2E68-432F-8B31-EC9FEF8E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14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8C20B7-094C-4630-8DB0-8B123E8C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D11912-2988-44CC-A295-045A62A7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52A750-17FA-407D-BAD4-84968D94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21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97392-6A5B-4E14-B701-102AA67C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92F8DB-2799-4C59-823A-1EB81913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416360-69EB-48D1-A074-D8C28454D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CB6F50-5B65-4958-8C50-BDB28271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F83FCC-AB42-4737-92C4-B98CC686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5087B7-454B-4074-BC5E-1BF1947F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86C2A-DFF8-49B2-9E9B-D27FA39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3AB38F-3B62-437A-8120-FE1AE686F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A7A2F8-C9F6-44E6-8EB5-B48EF0838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098A99-0BC6-4188-AD09-21301DD3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A1B168-D751-4404-97B9-6F05A20E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B9111B-7322-4CA7-B36B-F9B121CB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3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1250C9-8A00-4604-8F4D-5AB9F7CD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6EFDAE-FD06-45C9-A039-C8A026534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F9737-1A1E-4D9F-8174-FDD6C4C01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898B-32D8-4B4D-B718-2F7BFC6DE95F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E5527D-348D-4649-8C45-8F55BF5A2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6A444-195C-448B-A6F1-9C84243AC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4D056-8DFB-4C7E-8E5E-CCFD708D5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7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2ED31F1-68D5-4F45-A78A-6CD718DA8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3" y="3994584"/>
            <a:ext cx="3350606" cy="24241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5007E0-4582-4B42-BF68-6634DB161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77" y="2984282"/>
            <a:ext cx="3276004" cy="24538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ADBA69-DFFE-4C57-BD48-88821CC03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888" y="204668"/>
            <a:ext cx="3134660" cy="20859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B9CB642-23B1-4BFE-958A-AB8A4CDFC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61" y="751402"/>
            <a:ext cx="3546363" cy="19859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7A8CEF-72D6-4C00-B27E-2986B0E46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4" y="627986"/>
            <a:ext cx="3547775" cy="19192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69C947E-1E26-40C0-BB6D-1F6287C04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65" y="2446199"/>
            <a:ext cx="3276003" cy="196560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055CB30-4B41-4600-BC7F-3A86FF523739}"/>
              </a:ext>
            </a:extLst>
          </p:cNvPr>
          <p:cNvSpPr txBox="1"/>
          <p:nvPr/>
        </p:nvSpPr>
        <p:spPr>
          <a:xfrm>
            <a:off x="4431319" y="228600"/>
            <a:ext cx="386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DUEL , 1971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CFFF03D-0142-4576-8893-06ADDF78C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32" y="4585632"/>
            <a:ext cx="2853272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8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2ED31F1-68D5-4F45-A78A-6CD718DA8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8" y="176212"/>
            <a:ext cx="5878371" cy="42529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5C2F6A2-6098-4BC8-A05A-11F13046A790}"/>
              </a:ext>
            </a:extLst>
          </p:cNvPr>
          <p:cNvSpPr txBox="1"/>
          <p:nvPr/>
        </p:nvSpPr>
        <p:spPr>
          <a:xfrm>
            <a:off x="1047750" y="4953000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monstre disproportionné, hors normes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377DFCD-5AAE-4EEC-9964-5C77D62A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2" y="1599747"/>
            <a:ext cx="4941660" cy="39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1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45007E0-4582-4B42-BF68-6634DB161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" y="597932"/>
            <a:ext cx="4710113" cy="352803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65BEB41-483D-4A8D-AFD4-DA256D3FA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5971"/>
            <a:ext cx="5215504" cy="417240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D6DA743-FEA1-46D6-A754-142710FD51F2}"/>
              </a:ext>
            </a:extLst>
          </p:cNvPr>
          <p:cNvSpPr txBox="1"/>
          <p:nvPr/>
        </p:nvSpPr>
        <p:spPr>
          <a:xfrm>
            <a:off x="1047750" y="4953000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monstre métonymique, invisible</a:t>
            </a:r>
          </a:p>
        </p:txBody>
      </p:sp>
    </p:spTree>
    <p:extLst>
      <p:ext uri="{BB962C8B-B14F-4D97-AF65-F5344CB8AC3E}">
        <p14:creationId xmlns:p14="http://schemas.microsoft.com/office/powerpoint/2010/main" val="270128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B9CB642-23B1-4BFE-958A-AB8A4CDFC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8" y="490536"/>
            <a:ext cx="5061832" cy="283462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7FFD63-03D4-42CD-B5E9-AD20C5839A75}"/>
              </a:ext>
            </a:extLst>
          </p:cNvPr>
          <p:cNvSpPr txBox="1"/>
          <p:nvPr/>
        </p:nvSpPr>
        <p:spPr>
          <a:xfrm>
            <a:off x="1733550" y="3781425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surgissement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B48863-7DA7-4B50-80A2-E625C20C4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2" y="2183829"/>
            <a:ext cx="4917321" cy="39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2C1DBE3-01A0-470C-A087-CA8B3FFA6F08}"/>
              </a:ext>
            </a:extLst>
          </p:cNvPr>
          <p:cNvSpPr txBox="1"/>
          <p:nvPr/>
        </p:nvSpPr>
        <p:spPr>
          <a:xfrm>
            <a:off x="1209675" y="4210050"/>
            <a:ext cx="47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Point de vue subjectif du prédateur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B91633-10AF-4A78-A78B-7F1322622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1" y="356531"/>
            <a:ext cx="4432957" cy="33296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9E900E-DAA3-4C79-B18F-683177791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49" y="2644670"/>
            <a:ext cx="5751419" cy="32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EADBA69-DFFE-4C57-BD48-88821CC03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6" y="492681"/>
            <a:ext cx="5056609" cy="33649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C1DBE3-01A0-470C-A087-CA8B3FFA6F08}"/>
              </a:ext>
            </a:extLst>
          </p:cNvPr>
          <p:cNvSpPr txBox="1"/>
          <p:nvPr/>
        </p:nvSpPr>
        <p:spPr>
          <a:xfrm>
            <a:off x="1209675" y="4210050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poursuite acharnée, longue</a:t>
            </a:r>
          </a:p>
          <a:p>
            <a:r>
              <a:rPr lang="fr-FR" dirty="0"/>
              <a:t>Prédation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B2D25E-AC53-4EEA-A058-EE202A2F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46025"/>
            <a:ext cx="5258813" cy="42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27A8CEF-72D6-4C00-B27E-2986B0E46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3" y="319244"/>
            <a:ext cx="5748338" cy="31097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EBA050-29FD-4B89-A798-145419078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20" y="1612307"/>
            <a:ext cx="4970485" cy="39788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5AC32C-537E-49B1-843B-04FABBBEDEAC}"/>
              </a:ext>
            </a:extLst>
          </p:cNvPr>
          <p:cNvSpPr txBox="1"/>
          <p:nvPr/>
        </p:nvSpPr>
        <p:spPr>
          <a:xfrm>
            <a:off x="2095500" y="3819525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danger, en même temps que le moyen de le faire disparaitre</a:t>
            </a:r>
          </a:p>
        </p:txBody>
      </p:sp>
    </p:spTree>
    <p:extLst>
      <p:ext uri="{BB962C8B-B14F-4D97-AF65-F5344CB8AC3E}">
        <p14:creationId xmlns:p14="http://schemas.microsoft.com/office/powerpoint/2010/main" val="424832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69C947E-1E26-40C0-BB6D-1F6287C04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52436"/>
            <a:ext cx="5167315" cy="310038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F56A061-D66C-4FCB-8F74-6392F251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639" y="190047"/>
            <a:ext cx="5085101" cy="40680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A7003BD-0DA2-45D4-BD85-6DF0A3F27CCF}"/>
              </a:ext>
            </a:extLst>
          </p:cNvPr>
          <p:cNvSpPr txBox="1"/>
          <p:nvPr/>
        </p:nvSpPr>
        <p:spPr>
          <a:xfrm>
            <a:off x="1381125" y="3819525"/>
            <a:ext cx="4714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mort du monstre</a:t>
            </a:r>
          </a:p>
          <a:p>
            <a:r>
              <a:rPr lang="fr-FR" dirty="0"/>
              <a:t>Utilisation du même son, le cri de dinosaure </a:t>
            </a:r>
          </a:p>
          <a:p>
            <a:r>
              <a:rPr lang="fr-FR" dirty="0"/>
              <a:t>(très reconnaissable dans « Duel », moins dans « </a:t>
            </a:r>
            <a:r>
              <a:rPr lang="fr-FR" dirty="0" err="1"/>
              <a:t>Jaws</a:t>
            </a:r>
            <a:r>
              <a:rPr lang="fr-FR" dirty="0"/>
              <a:t> »)</a:t>
            </a:r>
          </a:p>
          <a:p>
            <a:endParaRPr lang="fr-FR" dirty="0"/>
          </a:p>
          <a:p>
            <a:r>
              <a:rPr lang="fr-FR" dirty="0"/>
              <a:t>Mais aussi écraser, faire disparaitre l’autre et son espace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1EB9B2-F434-423D-97EE-57F0F0633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675" y="4524828"/>
            <a:ext cx="2534883" cy="20219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5A0733-78F7-4173-8239-B6A290CA7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4524828"/>
            <a:ext cx="2534883" cy="20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17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</Words>
  <Application>Microsoft Office PowerPoint</Application>
  <PresentationFormat>Grand écran</PresentationFormat>
  <Paragraphs>13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steff_rauser@yahoo.fr</dc:creator>
  <cp:lastModifiedBy>steff_rauser@yahoo.fr</cp:lastModifiedBy>
  <cp:revision>2</cp:revision>
  <dcterms:created xsi:type="dcterms:W3CDTF">2018-03-11T09:17:35Z</dcterms:created>
  <dcterms:modified xsi:type="dcterms:W3CDTF">2018-03-11T09:26:32Z</dcterms:modified>
</cp:coreProperties>
</file>