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7EA5-945A-4342-A638-41E6CC12EEAB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BBB3E-069F-4861-ADF4-906D8FD7F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17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816C-3D5A-468D-9A5F-DDDB2E79140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1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816C-3D5A-468D-9A5F-DDDB2E7914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1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816C-3D5A-468D-9A5F-DDDB2E79140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41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816C-3D5A-468D-9A5F-DDDB2E79140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816C-3D5A-468D-9A5F-DDDB2E79140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05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L’IMAGIER SONORE DES ANIMAUX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5864696" cy="12156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4" name="imagier sonore">
            <a:hlinkClick r:id="" action="ppaction://media"/>
            <a:extLst>
              <a:ext uri="{FF2B5EF4-FFF2-40B4-BE49-F238E27FC236}">
                <a16:creationId xmlns:a16="http://schemas.microsoft.com/office/drawing/2014/main" id="{AA3569F5-8122-4A95-AA2B-3300EFF73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3949241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EEFD7F-4852-427B-B52B-387BEF56F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516">
            <a:off x="395536" y="272785"/>
            <a:ext cx="1508349" cy="18928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B3B3AA-BAD3-4851-9935-04B866EEDA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3"/>
          <a:stretch/>
        </p:blipFill>
        <p:spPr>
          <a:xfrm rot="941150">
            <a:off x="6397898" y="475235"/>
            <a:ext cx="2280223" cy="15203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50596C-8FA9-4848-BAE8-502D2CB75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065946"/>
            <a:ext cx="1308497" cy="14700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BB5EA1-561A-48C7-9313-BBE3284F5E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94915"/>
            <a:ext cx="1807535" cy="15760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D83633-C30F-44A9-ACC1-33C811296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55" y="3010607"/>
            <a:ext cx="1421936" cy="17475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A540AA9-9074-4BEC-A9CB-E4B3465D9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02" y="4923839"/>
            <a:ext cx="1631188" cy="1628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C75634-169B-4B91-A2FB-819060F36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35" y="609655"/>
            <a:ext cx="2322449" cy="131268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32DA8F7-BEFE-421C-944A-280A54D2BF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15" y="5163985"/>
            <a:ext cx="2067387" cy="13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8908" y="54452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 CHAT</a:t>
            </a:r>
          </a:p>
        </p:txBody>
      </p:sp>
      <p:pic>
        <p:nvPicPr>
          <p:cNvPr id="3" name="UN CHAT">
            <a:hlinkClick r:id="" action="ppaction://media"/>
            <a:extLst>
              <a:ext uri="{FF2B5EF4-FFF2-40B4-BE49-F238E27FC236}">
                <a16:creationId xmlns:a16="http://schemas.microsoft.com/office/drawing/2014/main" id="{7151EAEC-F742-4799-B42D-0335109A0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260648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60710-5129-42E7-84C5-789D4D17F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96" y="704890"/>
            <a:ext cx="3672407" cy="46085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586395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 CHIEN</a:t>
            </a:r>
          </a:p>
        </p:txBody>
      </p:sp>
      <p:pic>
        <p:nvPicPr>
          <p:cNvPr id="2" name="PANTALON S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9228" y="2959088"/>
            <a:ext cx="609600" cy="609600"/>
          </a:xfrm>
          <a:prstGeom prst="rect">
            <a:avLst/>
          </a:prstGeom>
        </p:spPr>
      </p:pic>
      <p:pic>
        <p:nvPicPr>
          <p:cNvPr id="1027" name="Picture 3" descr="chien">
            <a:extLst>
              <a:ext uri="{FF2B5EF4-FFF2-40B4-BE49-F238E27FC236}">
                <a16:creationId xmlns:a16="http://schemas.microsoft.com/office/drawing/2014/main" id="{7FDFB75D-84D9-4192-B5B8-3497A678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4"/>
          <a:stretch>
            <a:fillRect/>
          </a:stretch>
        </p:blipFill>
        <p:spPr bwMode="auto">
          <a:xfrm>
            <a:off x="1619256" y="692696"/>
            <a:ext cx="5905488" cy="4763030"/>
          </a:xfrm>
          <a:prstGeom prst="rect">
            <a:avLst/>
          </a:prstGeom>
          <a:noFill/>
          <a:ln w="508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UN CHIEN">
            <a:hlinkClick r:id="" action="ppaction://media"/>
            <a:extLst>
              <a:ext uri="{FF2B5EF4-FFF2-40B4-BE49-F238E27FC236}">
                <a16:creationId xmlns:a16="http://schemas.microsoft.com/office/drawing/2014/main" id="{2000B763-F7EC-4801-B1CA-426B0F3CB5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 OISEAU</a:t>
            </a:r>
          </a:p>
        </p:txBody>
      </p:sp>
      <p:pic>
        <p:nvPicPr>
          <p:cNvPr id="2050" name="Picture 2" descr="SAM_21281_crop">
            <a:extLst>
              <a:ext uri="{FF2B5EF4-FFF2-40B4-BE49-F238E27FC236}">
                <a16:creationId xmlns:a16="http://schemas.microsoft.com/office/drawing/2014/main" id="{951D06E3-29F8-4BE5-9A53-89B53550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3"/>
          <a:stretch>
            <a:fillRect/>
          </a:stretch>
        </p:blipFill>
        <p:spPr bwMode="auto">
          <a:xfrm>
            <a:off x="2555776" y="374409"/>
            <a:ext cx="4032448" cy="499377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UN OISEAU">
            <a:hlinkClick r:id="" action="ppaction://media"/>
            <a:extLst>
              <a:ext uri="{FF2B5EF4-FFF2-40B4-BE49-F238E27FC236}">
                <a16:creationId xmlns:a16="http://schemas.microsoft.com/office/drawing/2014/main" id="{57C38B43-6F27-48EC-B20A-8BFD8EBE2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374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 HÉRISSON</a:t>
            </a:r>
          </a:p>
        </p:txBody>
      </p:sp>
      <p:pic>
        <p:nvPicPr>
          <p:cNvPr id="3074" name="Picture 2" descr="SAM_2280">
            <a:extLst>
              <a:ext uri="{FF2B5EF4-FFF2-40B4-BE49-F238E27FC236}">
                <a16:creationId xmlns:a16="http://schemas.microsoft.com/office/drawing/2014/main" id="{4CFFBDFF-8050-4333-A8F2-9BF7ACAF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3" r="12909" b="31187"/>
          <a:stretch>
            <a:fillRect/>
          </a:stretch>
        </p:blipFill>
        <p:spPr bwMode="auto">
          <a:xfrm>
            <a:off x="1943708" y="764332"/>
            <a:ext cx="5071758" cy="4608512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UN HERISSON">
            <a:hlinkClick r:id="" action="ppaction://media"/>
            <a:extLst>
              <a:ext uri="{FF2B5EF4-FFF2-40B4-BE49-F238E27FC236}">
                <a16:creationId xmlns:a16="http://schemas.microsoft.com/office/drawing/2014/main" id="{3661B2E2-CC94-4D63-B0F5-A9D34A1B0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UNE GRENOUILLE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FFBDFF-8050-4333-A8F2-9BF7ACAFA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30769"/>
          <a:stretch/>
        </p:blipFill>
        <p:spPr bwMode="auto">
          <a:xfrm>
            <a:off x="1810200" y="620688"/>
            <a:ext cx="5370000" cy="4788532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UNE GRENOUILLE">
            <a:hlinkClick r:id="" action="ppaction://media"/>
            <a:extLst>
              <a:ext uri="{FF2B5EF4-FFF2-40B4-BE49-F238E27FC236}">
                <a16:creationId xmlns:a16="http://schemas.microsoft.com/office/drawing/2014/main" id="{BD274AA9-0175-43DD-838E-A5A944C4F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9E0436-3632-4975-8F7E-9093BBB05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49" y="1340768"/>
            <a:ext cx="6793101" cy="3839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5693D3-71F8-4A97-8B75-BD75250B7850}"/>
              </a:ext>
            </a:extLst>
          </p:cNvPr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UNE SOURIS</a:t>
            </a:r>
          </a:p>
        </p:txBody>
      </p:sp>
      <p:pic>
        <p:nvPicPr>
          <p:cNvPr id="5" name="UNE SOURIS">
            <a:hlinkClick r:id="" action="ppaction://media"/>
            <a:extLst>
              <a:ext uri="{FF2B5EF4-FFF2-40B4-BE49-F238E27FC236}">
                <a16:creationId xmlns:a16="http://schemas.microsoft.com/office/drawing/2014/main" id="{7F6CFD44-8281-4FBD-8E02-799A72DF3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5693D3-71F8-4A97-8B75-BD75250B7850}"/>
              </a:ext>
            </a:extLst>
          </p:cNvPr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UNE TORTUE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F56C8D-7DA8-43E8-A072-42509A049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52" y="996876"/>
            <a:ext cx="6767529" cy="43904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UNE TORTUE">
            <a:hlinkClick r:id="" action="ppaction://media"/>
            <a:extLst>
              <a:ext uri="{FF2B5EF4-FFF2-40B4-BE49-F238E27FC236}">
                <a16:creationId xmlns:a16="http://schemas.microsoft.com/office/drawing/2014/main" id="{05A7316E-A148-4ECD-B457-A2F26073E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5693D3-71F8-4A97-8B75-BD75250B7850}"/>
              </a:ext>
            </a:extLst>
          </p:cNvPr>
          <p:cNvSpPr txBox="1"/>
          <p:nvPr/>
        </p:nvSpPr>
        <p:spPr>
          <a:xfrm>
            <a:off x="1943708" y="566734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 pitchFamily="34" charset="0"/>
                <a:cs typeface="Arial" pitchFamily="34" charset="0"/>
              </a:rPr>
              <a:t>UN POISSON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E77A51-F801-4E05-8BEB-9D1CD0E7F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b="36163"/>
          <a:stretch/>
        </p:blipFill>
        <p:spPr>
          <a:xfrm>
            <a:off x="1605382" y="1086272"/>
            <a:ext cx="5933236" cy="3960441"/>
          </a:xfrm>
          <a:prstGeom prst="rect">
            <a:avLst/>
          </a:prstGeom>
        </p:spPr>
      </p:pic>
      <p:pic>
        <p:nvPicPr>
          <p:cNvPr id="8" name="UN POISSON">
            <a:hlinkClick r:id="" action="ppaction://media"/>
            <a:extLst>
              <a:ext uri="{FF2B5EF4-FFF2-40B4-BE49-F238E27FC236}">
                <a16:creationId xmlns:a16="http://schemas.microsoft.com/office/drawing/2014/main" id="{830A1FE7-791D-4F83-9DF5-25ACC06B9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</Words>
  <Application>Microsoft Office PowerPoint</Application>
  <PresentationFormat>Affichage à l'écran (4:3)</PresentationFormat>
  <Paragraphs>14</Paragraphs>
  <Slides>9</Slides>
  <Notes>5</Notes>
  <HiddenSlides>0</HiddenSlides>
  <MMClips>10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L’IMAGIER SONORE DES ANIMAUX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IMAGIER SONORE DES ANIMAUX</dc:title>
  <dc:creator>Samantha Danthez</dc:creator>
  <cp:lastModifiedBy>Sam</cp:lastModifiedBy>
  <cp:revision>26</cp:revision>
  <dcterms:created xsi:type="dcterms:W3CDTF">2019-03-27T15:54:52Z</dcterms:created>
  <dcterms:modified xsi:type="dcterms:W3CDTF">2019-03-28T10:12:13Z</dcterms:modified>
</cp:coreProperties>
</file>