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0" r:id="rId5"/>
    <p:sldId id="261" r:id="rId6"/>
    <p:sldId id="258" r:id="rId7"/>
    <p:sldId id="263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E5EF53-DDD9-485C-AAFD-44B6C9BAFA13}" v="6" dt="2023-01-19T15:13:04.990"/>
    <p1510:client id="{CC210EE3-935A-4591-89E4-655958EDB9C3}" v="7" dt="2023-01-19T16:11:11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lie Jardinier" userId="32da773ff7b2389a" providerId="LiveId" clId="{39E5EF53-DDD9-485C-AAFD-44B6C9BAFA13}"/>
    <pc:docChg chg="custSel addSld delSld modSld">
      <pc:chgData name="Nathalie Jardinier" userId="32da773ff7b2389a" providerId="LiveId" clId="{39E5EF53-DDD9-485C-AAFD-44B6C9BAFA13}" dt="2023-01-19T15:13:13.287" v="138" actId="1076"/>
      <pc:docMkLst>
        <pc:docMk/>
      </pc:docMkLst>
      <pc:sldChg chg="del">
        <pc:chgData name="Nathalie Jardinier" userId="32da773ff7b2389a" providerId="LiveId" clId="{39E5EF53-DDD9-485C-AAFD-44B6C9BAFA13}" dt="2023-01-19T14:59:14.265" v="0" actId="2696"/>
        <pc:sldMkLst>
          <pc:docMk/>
          <pc:sldMk cId="2789177103" sldId="256"/>
        </pc:sldMkLst>
      </pc:sldChg>
      <pc:sldChg chg="delSp modSp mod">
        <pc:chgData name="Nathalie Jardinier" userId="32da773ff7b2389a" providerId="LiveId" clId="{39E5EF53-DDD9-485C-AAFD-44B6C9BAFA13}" dt="2023-01-19T15:00:00.632" v="11" actId="14100"/>
        <pc:sldMkLst>
          <pc:docMk/>
          <pc:sldMk cId="3082994943" sldId="257"/>
        </pc:sldMkLst>
        <pc:picChg chg="mod">
          <ac:chgData name="Nathalie Jardinier" userId="32da773ff7b2389a" providerId="LiveId" clId="{39E5EF53-DDD9-485C-AAFD-44B6C9BAFA13}" dt="2023-01-19T15:00:00.632" v="11" actId="14100"/>
          <ac:picMkLst>
            <pc:docMk/>
            <pc:sldMk cId="3082994943" sldId="257"/>
            <ac:picMk id="4" creationId="{00000000-0000-0000-0000-000000000000}"/>
          </ac:picMkLst>
        </pc:picChg>
        <pc:picChg chg="del">
          <ac:chgData name="Nathalie Jardinier" userId="32da773ff7b2389a" providerId="LiveId" clId="{39E5EF53-DDD9-485C-AAFD-44B6C9BAFA13}" dt="2023-01-19T14:59:48.914" v="6" actId="478"/>
          <ac:picMkLst>
            <pc:docMk/>
            <pc:sldMk cId="3082994943" sldId="257"/>
            <ac:picMk id="5" creationId="{00000000-0000-0000-0000-000000000000}"/>
          </ac:picMkLst>
        </pc:picChg>
        <pc:picChg chg="del">
          <ac:chgData name="Nathalie Jardinier" userId="32da773ff7b2389a" providerId="LiveId" clId="{39E5EF53-DDD9-485C-AAFD-44B6C9BAFA13}" dt="2023-01-19T14:59:50.326" v="7" actId="478"/>
          <ac:picMkLst>
            <pc:docMk/>
            <pc:sldMk cId="3082994943" sldId="257"/>
            <ac:picMk id="6" creationId="{00000000-0000-0000-0000-000000000000}"/>
          </ac:picMkLst>
        </pc:picChg>
        <pc:picChg chg="del">
          <ac:chgData name="Nathalie Jardinier" userId="32da773ff7b2389a" providerId="LiveId" clId="{39E5EF53-DDD9-485C-AAFD-44B6C9BAFA13}" dt="2023-01-19T14:59:51.675" v="8" actId="478"/>
          <ac:picMkLst>
            <pc:docMk/>
            <pc:sldMk cId="3082994943" sldId="257"/>
            <ac:picMk id="7" creationId="{00000000-0000-0000-0000-000000000000}"/>
          </ac:picMkLst>
        </pc:picChg>
      </pc:sldChg>
      <pc:sldChg chg="addSp delSp modSp mod">
        <pc:chgData name="Nathalie Jardinier" userId="32da773ff7b2389a" providerId="LiveId" clId="{39E5EF53-DDD9-485C-AAFD-44B6C9BAFA13}" dt="2023-01-19T15:13:13.287" v="138" actId="1076"/>
        <pc:sldMkLst>
          <pc:docMk/>
          <pc:sldMk cId="1340924809" sldId="258"/>
        </pc:sldMkLst>
        <pc:picChg chg="del mod">
          <ac:chgData name="Nathalie Jardinier" userId="32da773ff7b2389a" providerId="LiveId" clId="{39E5EF53-DDD9-485C-AAFD-44B6C9BAFA13}" dt="2023-01-19T15:12:13.652" v="125" actId="478"/>
          <ac:picMkLst>
            <pc:docMk/>
            <pc:sldMk cId="1340924809" sldId="258"/>
            <ac:picMk id="2" creationId="{00000000-0000-0000-0000-000000000000}"/>
          </ac:picMkLst>
        </pc:picChg>
        <pc:picChg chg="del mod">
          <ac:chgData name="Nathalie Jardinier" userId="32da773ff7b2389a" providerId="LiveId" clId="{39E5EF53-DDD9-485C-AAFD-44B6C9BAFA13}" dt="2023-01-19T15:04:25.205" v="106" actId="478"/>
          <ac:picMkLst>
            <pc:docMk/>
            <pc:sldMk cId="1340924809" sldId="258"/>
            <ac:picMk id="3" creationId="{00000000-0000-0000-0000-000000000000}"/>
          </ac:picMkLst>
        </pc:picChg>
        <pc:picChg chg="del">
          <ac:chgData name="Nathalie Jardinier" userId="32da773ff7b2389a" providerId="LiveId" clId="{39E5EF53-DDD9-485C-AAFD-44B6C9BAFA13}" dt="2023-01-19T15:04:26.841" v="107" actId="478"/>
          <ac:picMkLst>
            <pc:docMk/>
            <pc:sldMk cId="1340924809" sldId="258"/>
            <ac:picMk id="4" creationId="{00000000-0000-0000-0000-000000000000}"/>
          </ac:picMkLst>
        </pc:picChg>
        <pc:picChg chg="add del mod">
          <ac:chgData name="Nathalie Jardinier" userId="32da773ff7b2389a" providerId="LiveId" clId="{39E5EF53-DDD9-485C-AAFD-44B6C9BAFA13}" dt="2023-01-19T15:12:32.317" v="129" actId="478"/>
          <ac:picMkLst>
            <pc:docMk/>
            <pc:sldMk cId="1340924809" sldId="258"/>
            <ac:picMk id="6" creationId="{09E5D977-CA24-D486-2AC2-EA762FD69CA2}"/>
          </ac:picMkLst>
        </pc:picChg>
        <pc:picChg chg="add del mod">
          <ac:chgData name="Nathalie Jardinier" userId="32da773ff7b2389a" providerId="LiveId" clId="{39E5EF53-DDD9-485C-AAFD-44B6C9BAFA13}" dt="2023-01-19T15:13:10.321" v="137" actId="478"/>
          <ac:picMkLst>
            <pc:docMk/>
            <pc:sldMk cId="1340924809" sldId="258"/>
            <ac:picMk id="8" creationId="{880CB0B3-8F14-E006-F79F-A7EEC197432A}"/>
          </ac:picMkLst>
        </pc:picChg>
        <pc:picChg chg="add mod">
          <ac:chgData name="Nathalie Jardinier" userId="32da773ff7b2389a" providerId="LiveId" clId="{39E5EF53-DDD9-485C-AAFD-44B6C9BAFA13}" dt="2023-01-19T15:13:13.287" v="138" actId="1076"/>
          <ac:picMkLst>
            <pc:docMk/>
            <pc:sldMk cId="1340924809" sldId="258"/>
            <ac:picMk id="10" creationId="{660B3594-D6CE-8853-7B9F-4C3D7E6B4363}"/>
          </ac:picMkLst>
        </pc:picChg>
      </pc:sldChg>
      <pc:sldChg chg="delSp modSp add mod">
        <pc:chgData name="Nathalie Jardinier" userId="32da773ff7b2389a" providerId="LiveId" clId="{39E5EF53-DDD9-485C-AAFD-44B6C9BAFA13}" dt="2023-01-19T15:00:24.156" v="17" actId="1076"/>
        <pc:sldMkLst>
          <pc:docMk/>
          <pc:sldMk cId="2204907229" sldId="259"/>
        </pc:sldMkLst>
        <pc:picChg chg="del">
          <ac:chgData name="Nathalie Jardinier" userId="32da773ff7b2389a" providerId="LiveId" clId="{39E5EF53-DDD9-485C-AAFD-44B6C9BAFA13}" dt="2023-01-19T15:00:03.682" v="12" actId="478"/>
          <ac:picMkLst>
            <pc:docMk/>
            <pc:sldMk cId="2204907229" sldId="259"/>
            <ac:picMk id="4" creationId="{00000000-0000-0000-0000-000000000000}"/>
          </ac:picMkLst>
        </pc:picChg>
        <pc:picChg chg="mod">
          <ac:chgData name="Nathalie Jardinier" userId="32da773ff7b2389a" providerId="LiveId" clId="{39E5EF53-DDD9-485C-AAFD-44B6C9BAFA13}" dt="2023-01-19T15:00:24.156" v="17" actId="1076"/>
          <ac:picMkLst>
            <pc:docMk/>
            <pc:sldMk cId="2204907229" sldId="259"/>
            <ac:picMk id="5" creationId="{00000000-0000-0000-0000-000000000000}"/>
          </ac:picMkLst>
        </pc:picChg>
        <pc:picChg chg="del">
          <ac:chgData name="Nathalie Jardinier" userId="32da773ff7b2389a" providerId="LiveId" clId="{39E5EF53-DDD9-485C-AAFD-44B6C9BAFA13}" dt="2023-01-19T15:00:15.562" v="13" actId="478"/>
          <ac:picMkLst>
            <pc:docMk/>
            <pc:sldMk cId="2204907229" sldId="259"/>
            <ac:picMk id="6" creationId="{00000000-0000-0000-0000-000000000000}"/>
          </ac:picMkLst>
        </pc:picChg>
        <pc:picChg chg="del">
          <ac:chgData name="Nathalie Jardinier" userId="32da773ff7b2389a" providerId="LiveId" clId="{39E5EF53-DDD9-485C-AAFD-44B6C9BAFA13}" dt="2023-01-19T15:00:16.948" v="14" actId="478"/>
          <ac:picMkLst>
            <pc:docMk/>
            <pc:sldMk cId="2204907229" sldId="259"/>
            <ac:picMk id="7" creationId="{00000000-0000-0000-0000-000000000000}"/>
          </ac:picMkLst>
        </pc:picChg>
      </pc:sldChg>
      <pc:sldChg chg="delSp modSp add mod">
        <pc:chgData name="Nathalie Jardinier" userId="32da773ff7b2389a" providerId="LiveId" clId="{39E5EF53-DDD9-485C-AAFD-44B6C9BAFA13}" dt="2023-01-19T15:00:37.423" v="23" actId="14100"/>
        <pc:sldMkLst>
          <pc:docMk/>
          <pc:sldMk cId="3508638781" sldId="260"/>
        </pc:sldMkLst>
        <pc:picChg chg="del">
          <ac:chgData name="Nathalie Jardinier" userId="32da773ff7b2389a" providerId="LiveId" clId="{39E5EF53-DDD9-485C-AAFD-44B6C9BAFA13}" dt="2023-01-19T15:00:27.595" v="18" actId="478"/>
          <ac:picMkLst>
            <pc:docMk/>
            <pc:sldMk cId="3508638781" sldId="260"/>
            <ac:picMk id="4" creationId="{00000000-0000-0000-0000-000000000000}"/>
          </ac:picMkLst>
        </pc:picChg>
        <pc:picChg chg="del">
          <ac:chgData name="Nathalie Jardinier" userId="32da773ff7b2389a" providerId="LiveId" clId="{39E5EF53-DDD9-485C-AAFD-44B6C9BAFA13}" dt="2023-01-19T15:00:28.934" v="19" actId="478"/>
          <ac:picMkLst>
            <pc:docMk/>
            <pc:sldMk cId="3508638781" sldId="260"/>
            <ac:picMk id="5" creationId="{00000000-0000-0000-0000-000000000000}"/>
          </ac:picMkLst>
        </pc:picChg>
        <pc:picChg chg="mod">
          <ac:chgData name="Nathalie Jardinier" userId="32da773ff7b2389a" providerId="LiveId" clId="{39E5EF53-DDD9-485C-AAFD-44B6C9BAFA13}" dt="2023-01-19T15:00:37.423" v="23" actId="14100"/>
          <ac:picMkLst>
            <pc:docMk/>
            <pc:sldMk cId="3508638781" sldId="260"/>
            <ac:picMk id="6" creationId="{00000000-0000-0000-0000-000000000000}"/>
          </ac:picMkLst>
        </pc:picChg>
        <pc:picChg chg="del">
          <ac:chgData name="Nathalie Jardinier" userId="32da773ff7b2389a" providerId="LiveId" clId="{39E5EF53-DDD9-485C-AAFD-44B6C9BAFA13}" dt="2023-01-19T15:00:30.226" v="20" actId="478"/>
          <ac:picMkLst>
            <pc:docMk/>
            <pc:sldMk cId="3508638781" sldId="260"/>
            <ac:picMk id="7" creationId="{00000000-0000-0000-0000-000000000000}"/>
          </ac:picMkLst>
        </pc:picChg>
      </pc:sldChg>
      <pc:sldChg chg="addSp delSp modSp add mod modAnim">
        <pc:chgData name="Nathalie Jardinier" userId="32da773ff7b2389a" providerId="LiveId" clId="{39E5EF53-DDD9-485C-AAFD-44B6C9BAFA13}" dt="2023-01-19T15:03:32.784" v="104"/>
        <pc:sldMkLst>
          <pc:docMk/>
          <pc:sldMk cId="3515537344" sldId="261"/>
        </pc:sldMkLst>
        <pc:spChg chg="add mod">
          <ac:chgData name="Nathalie Jardinier" userId="32da773ff7b2389a" providerId="LiveId" clId="{39E5EF53-DDD9-485C-AAFD-44B6C9BAFA13}" dt="2023-01-19T15:02:02.488" v="46" actId="14100"/>
          <ac:spMkLst>
            <pc:docMk/>
            <pc:sldMk cId="3515537344" sldId="261"/>
            <ac:spMk id="3" creationId="{95D40437-889D-7C78-730C-37A040903D65}"/>
          </ac:spMkLst>
        </pc:spChg>
        <pc:picChg chg="del">
          <ac:chgData name="Nathalie Jardinier" userId="32da773ff7b2389a" providerId="LiveId" clId="{39E5EF53-DDD9-485C-AAFD-44B6C9BAFA13}" dt="2023-01-19T15:00:40.664" v="24" actId="478"/>
          <ac:picMkLst>
            <pc:docMk/>
            <pc:sldMk cId="3515537344" sldId="261"/>
            <ac:picMk id="4" creationId="{00000000-0000-0000-0000-000000000000}"/>
          </ac:picMkLst>
        </pc:picChg>
        <pc:picChg chg="del">
          <ac:chgData name="Nathalie Jardinier" userId="32da773ff7b2389a" providerId="LiveId" clId="{39E5EF53-DDD9-485C-AAFD-44B6C9BAFA13}" dt="2023-01-19T15:00:43.285" v="26" actId="478"/>
          <ac:picMkLst>
            <pc:docMk/>
            <pc:sldMk cId="3515537344" sldId="261"/>
            <ac:picMk id="5" creationId="{00000000-0000-0000-0000-000000000000}"/>
          </ac:picMkLst>
        </pc:picChg>
        <pc:picChg chg="del">
          <ac:chgData name="Nathalie Jardinier" userId="32da773ff7b2389a" providerId="LiveId" clId="{39E5EF53-DDD9-485C-AAFD-44B6C9BAFA13}" dt="2023-01-19T15:00:41.926" v="25" actId="478"/>
          <ac:picMkLst>
            <pc:docMk/>
            <pc:sldMk cId="3515537344" sldId="261"/>
            <ac:picMk id="6" creationId="{00000000-0000-0000-0000-000000000000}"/>
          </ac:picMkLst>
        </pc:picChg>
        <pc:picChg chg="mod">
          <ac:chgData name="Nathalie Jardinier" userId="32da773ff7b2389a" providerId="LiveId" clId="{39E5EF53-DDD9-485C-AAFD-44B6C9BAFA13}" dt="2023-01-19T15:01:49.388" v="43" actId="1076"/>
          <ac:picMkLst>
            <pc:docMk/>
            <pc:sldMk cId="3515537344" sldId="261"/>
            <ac:picMk id="7" creationId="{00000000-0000-0000-0000-000000000000}"/>
          </ac:picMkLst>
        </pc:picChg>
        <pc:cxnChg chg="add mod">
          <ac:chgData name="Nathalie Jardinier" userId="32da773ff7b2389a" providerId="LiveId" clId="{39E5EF53-DDD9-485C-AAFD-44B6C9BAFA13}" dt="2023-01-19T15:03:10.868" v="102" actId="692"/>
          <ac:cxnSpMkLst>
            <pc:docMk/>
            <pc:sldMk cId="3515537344" sldId="261"/>
            <ac:cxnSpMk id="9" creationId="{D4B47405-55DB-07E4-1E64-E8C4495DDA7E}"/>
          </ac:cxnSpMkLst>
        </pc:cxnChg>
      </pc:sldChg>
      <pc:sldChg chg="delSp modSp add mod">
        <pc:chgData name="Nathalie Jardinier" userId="32da773ff7b2389a" providerId="LiveId" clId="{39E5EF53-DDD9-485C-AAFD-44B6C9BAFA13}" dt="2023-01-19T15:05:10.871" v="124" actId="1076"/>
        <pc:sldMkLst>
          <pc:docMk/>
          <pc:sldMk cId="1055011955" sldId="262"/>
        </pc:sldMkLst>
        <pc:picChg chg="del mod">
          <ac:chgData name="Nathalie Jardinier" userId="32da773ff7b2389a" providerId="LiveId" clId="{39E5EF53-DDD9-485C-AAFD-44B6C9BAFA13}" dt="2023-01-19T15:05:00.562" v="118" actId="478"/>
          <ac:picMkLst>
            <pc:docMk/>
            <pc:sldMk cId="1055011955" sldId="262"/>
            <ac:picMk id="2" creationId="{00000000-0000-0000-0000-000000000000}"/>
          </ac:picMkLst>
        </pc:picChg>
        <pc:picChg chg="del mod">
          <ac:chgData name="Nathalie Jardinier" userId="32da773ff7b2389a" providerId="LiveId" clId="{39E5EF53-DDD9-485C-AAFD-44B6C9BAFA13}" dt="2023-01-19T15:05:02.038" v="120" actId="478"/>
          <ac:picMkLst>
            <pc:docMk/>
            <pc:sldMk cId="1055011955" sldId="262"/>
            <ac:picMk id="3" creationId="{00000000-0000-0000-0000-000000000000}"/>
          </ac:picMkLst>
        </pc:picChg>
        <pc:picChg chg="mod">
          <ac:chgData name="Nathalie Jardinier" userId="32da773ff7b2389a" providerId="LiveId" clId="{39E5EF53-DDD9-485C-AAFD-44B6C9BAFA13}" dt="2023-01-19T15:05:10.871" v="124" actId="1076"/>
          <ac:picMkLst>
            <pc:docMk/>
            <pc:sldMk cId="1055011955" sldId="262"/>
            <ac:picMk id="4" creationId="{00000000-0000-0000-0000-000000000000}"/>
          </ac:picMkLst>
        </pc:picChg>
      </pc:sldChg>
      <pc:sldChg chg="delSp modSp add mod">
        <pc:chgData name="Nathalie Jardinier" userId="32da773ff7b2389a" providerId="LiveId" clId="{39E5EF53-DDD9-485C-AAFD-44B6C9BAFA13}" dt="2023-01-19T15:04:56.996" v="116" actId="1076"/>
        <pc:sldMkLst>
          <pc:docMk/>
          <pc:sldMk cId="3730926405" sldId="263"/>
        </pc:sldMkLst>
        <pc:picChg chg="del mod">
          <ac:chgData name="Nathalie Jardinier" userId="32da773ff7b2389a" providerId="LiveId" clId="{39E5EF53-DDD9-485C-AAFD-44B6C9BAFA13}" dt="2023-01-19T15:04:54.203" v="115" actId="478"/>
          <ac:picMkLst>
            <pc:docMk/>
            <pc:sldMk cId="3730926405" sldId="263"/>
            <ac:picMk id="2" creationId="{00000000-0000-0000-0000-000000000000}"/>
          </ac:picMkLst>
        </pc:picChg>
        <pc:picChg chg="mod">
          <ac:chgData name="Nathalie Jardinier" userId="32da773ff7b2389a" providerId="LiveId" clId="{39E5EF53-DDD9-485C-AAFD-44B6C9BAFA13}" dt="2023-01-19T15:04:56.996" v="116" actId="1076"/>
          <ac:picMkLst>
            <pc:docMk/>
            <pc:sldMk cId="3730926405" sldId="263"/>
            <ac:picMk id="3" creationId="{00000000-0000-0000-0000-000000000000}"/>
          </ac:picMkLst>
        </pc:picChg>
        <pc:picChg chg="del">
          <ac:chgData name="Nathalie Jardinier" userId="32da773ff7b2389a" providerId="LiveId" clId="{39E5EF53-DDD9-485C-AAFD-44B6C9BAFA13}" dt="2023-01-19T15:04:51.899" v="113" actId="478"/>
          <ac:picMkLst>
            <pc:docMk/>
            <pc:sldMk cId="3730926405" sldId="263"/>
            <ac:picMk id="4" creationId="{00000000-0000-0000-0000-000000000000}"/>
          </ac:picMkLst>
        </pc:picChg>
      </pc:sldChg>
    </pc:docChg>
  </pc:docChgLst>
  <pc:docChgLst>
    <pc:chgData name="Nathalie Jardinier" userId="32da773ff7b2389a" providerId="LiveId" clId="{CC210EE3-935A-4591-89E4-655958EDB9C3}"/>
    <pc:docChg chg="undo custSel addSld modSld sldOrd">
      <pc:chgData name="Nathalie Jardinier" userId="32da773ff7b2389a" providerId="LiveId" clId="{CC210EE3-935A-4591-89E4-655958EDB9C3}" dt="2023-01-19T16:14:30.141" v="239" actId="26606"/>
      <pc:docMkLst>
        <pc:docMk/>
      </pc:docMkLst>
      <pc:sldChg chg="addSp modSp mod setBg">
        <pc:chgData name="Nathalie Jardinier" userId="32da773ff7b2389a" providerId="LiveId" clId="{CC210EE3-935A-4591-89E4-655958EDB9C3}" dt="2023-01-19T16:13:21.143" v="218" actId="26606"/>
        <pc:sldMkLst>
          <pc:docMk/>
          <pc:sldMk cId="3082994943" sldId="257"/>
        </pc:sldMkLst>
        <pc:spChg chg="ord">
          <ac:chgData name="Nathalie Jardinier" userId="32da773ff7b2389a" providerId="LiveId" clId="{CC210EE3-935A-4591-89E4-655958EDB9C3}" dt="2023-01-19T16:13:21.143" v="218" actId="26606"/>
          <ac:spMkLst>
            <pc:docMk/>
            <pc:sldMk cId="3082994943" sldId="257"/>
            <ac:spMk id="2" creationId="{00000000-0000-0000-0000-000000000000}"/>
          </ac:spMkLst>
        </pc:spChg>
        <pc:spChg chg="add">
          <ac:chgData name="Nathalie Jardinier" userId="32da773ff7b2389a" providerId="LiveId" clId="{CC210EE3-935A-4591-89E4-655958EDB9C3}" dt="2023-01-19T16:13:21.143" v="218" actId="26606"/>
          <ac:spMkLst>
            <pc:docMk/>
            <pc:sldMk cId="3082994943" sldId="257"/>
            <ac:spMk id="9" creationId="{A2509F26-B5DC-4BA7-B476-4CB044237A2E}"/>
          </ac:spMkLst>
        </pc:spChg>
        <pc:spChg chg="add">
          <ac:chgData name="Nathalie Jardinier" userId="32da773ff7b2389a" providerId="LiveId" clId="{CC210EE3-935A-4591-89E4-655958EDB9C3}" dt="2023-01-19T16:13:21.143" v="218" actId="26606"/>
          <ac:spMkLst>
            <pc:docMk/>
            <pc:sldMk cId="3082994943" sldId="257"/>
            <ac:spMk id="11" creationId="{DB103EB1-B135-4526-B883-33228FC27FF1}"/>
          </ac:spMkLst>
        </pc:spChg>
        <pc:picChg chg="mod">
          <ac:chgData name="Nathalie Jardinier" userId="32da773ff7b2389a" providerId="LiveId" clId="{CC210EE3-935A-4591-89E4-655958EDB9C3}" dt="2023-01-19T16:13:21.143" v="218" actId="26606"/>
          <ac:picMkLst>
            <pc:docMk/>
            <pc:sldMk cId="3082994943" sldId="257"/>
            <ac:picMk id="4" creationId="{00000000-0000-0000-0000-000000000000}"/>
          </ac:picMkLst>
        </pc:picChg>
      </pc:sldChg>
      <pc:sldChg chg="addSp modSp mod setBg">
        <pc:chgData name="Nathalie Jardinier" userId="32da773ff7b2389a" providerId="LiveId" clId="{CC210EE3-935A-4591-89E4-655958EDB9C3}" dt="2023-01-19T16:14:08.632" v="233" actId="26606"/>
        <pc:sldMkLst>
          <pc:docMk/>
          <pc:sldMk cId="1340924809" sldId="258"/>
        </pc:sldMkLst>
        <pc:spChg chg="add">
          <ac:chgData name="Nathalie Jardinier" userId="32da773ff7b2389a" providerId="LiveId" clId="{CC210EE3-935A-4591-89E4-655958EDB9C3}" dt="2023-01-19T16:14:08.632" v="233" actId="26606"/>
          <ac:spMkLst>
            <pc:docMk/>
            <pc:sldMk cId="1340924809" sldId="258"/>
            <ac:spMk id="15" creationId="{7E3E5F56-04AC-48F6-B30E-D9C4C17816F6}"/>
          </ac:spMkLst>
        </pc:spChg>
        <pc:spChg chg="add">
          <ac:chgData name="Nathalie Jardinier" userId="32da773ff7b2389a" providerId="LiveId" clId="{CC210EE3-935A-4591-89E4-655958EDB9C3}" dt="2023-01-19T16:14:08.632" v="233" actId="26606"/>
          <ac:spMkLst>
            <pc:docMk/>
            <pc:sldMk cId="1340924809" sldId="258"/>
            <ac:spMk id="17" creationId="{CDAEFB19-78B1-4412-8791-DEBC3BFF0E68}"/>
          </ac:spMkLst>
        </pc:spChg>
        <pc:picChg chg="mod">
          <ac:chgData name="Nathalie Jardinier" userId="32da773ff7b2389a" providerId="LiveId" clId="{CC210EE3-935A-4591-89E4-655958EDB9C3}" dt="2023-01-19T16:14:08.632" v="233" actId="26606"/>
          <ac:picMkLst>
            <pc:docMk/>
            <pc:sldMk cId="1340924809" sldId="258"/>
            <ac:picMk id="10" creationId="{660B3594-D6CE-8853-7B9F-4C3D7E6B4363}"/>
          </ac:picMkLst>
        </pc:picChg>
      </pc:sldChg>
      <pc:sldChg chg="addSp delSp modSp mod setBg setClrOvrMap">
        <pc:chgData name="Nathalie Jardinier" userId="32da773ff7b2389a" providerId="LiveId" clId="{CC210EE3-935A-4591-89E4-655958EDB9C3}" dt="2023-01-19T16:13:55.316" v="231" actId="1076"/>
        <pc:sldMkLst>
          <pc:docMk/>
          <pc:sldMk cId="2204907229" sldId="259"/>
        </pc:sldMkLst>
        <pc:spChg chg="ord">
          <ac:chgData name="Nathalie Jardinier" userId="32da773ff7b2389a" providerId="LiveId" clId="{CC210EE3-935A-4591-89E4-655958EDB9C3}" dt="2023-01-19T16:13:45.026" v="229" actId="26606"/>
          <ac:spMkLst>
            <pc:docMk/>
            <pc:sldMk cId="2204907229" sldId="259"/>
            <ac:spMk id="2" creationId="{00000000-0000-0000-0000-000000000000}"/>
          </ac:spMkLst>
        </pc:spChg>
        <pc:spChg chg="add">
          <ac:chgData name="Nathalie Jardinier" userId="32da773ff7b2389a" providerId="LiveId" clId="{CC210EE3-935A-4591-89E4-655958EDB9C3}" dt="2023-01-19T16:13:45.026" v="229" actId="26606"/>
          <ac:spMkLst>
            <pc:docMk/>
            <pc:sldMk cId="2204907229" sldId="259"/>
            <ac:spMk id="8" creationId="{A2509F26-B5DC-4BA7-B476-4CB044237A2E}"/>
          </ac:spMkLst>
        </pc:spChg>
        <pc:spChg chg="add">
          <ac:chgData name="Nathalie Jardinier" userId="32da773ff7b2389a" providerId="LiveId" clId="{CC210EE3-935A-4591-89E4-655958EDB9C3}" dt="2023-01-19T16:13:45.026" v="229" actId="26606"/>
          <ac:spMkLst>
            <pc:docMk/>
            <pc:sldMk cId="2204907229" sldId="259"/>
            <ac:spMk id="9" creationId="{DB103EB1-B135-4526-B883-33228FC27FF1}"/>
          </ac:spMkLst>
        </pc:spChg>
        <pc:spChg chg="add del">
          <ac:chgData name="Nathalie Jardinier" userId="32da773ff7b2389a" providerId="LiveId" clId="{CC210EE3-935A-4591-89E4-655958EDB9C3}" dt="2023-01-19T16:13:31.063" v="220" actId="26606"/>
          <ac:spMkLst>
            <pc:docMk/>
            <pc:sldMk cId="2204907229" sldId="259"/>
            <ac:spMk id="10" creationId="{6680F1D3-7650-4307-A001-0163AD371D29}"/>
          </ac:spMkLst>
        </pc:spChg>
        <pc:spChg chg="add del">
          <ac:chgData name="Nathalie Jardinier" userId="32da773ff7b2389a" providerId="LiveId" clId="{CC210EE3-935A-4591-89E4-655958EDB9C3}" dt="2023-01-19T16:13:32.693" v="222" actId="26606"/>
          <ac:spMkLst>
            <pc:docMk/>
            <pc:sldMk cId="2204907229" sldId="259"/>
            <ac:spMk id="12" creationId="{42A4FC2C-047E-45A5-965D-8E1E3BF09BC6}"/>
          </ac:spMkLst>
        </pc:spChg>
        <pc:spChg chg="add del">
          <ac:chgData name="Nathalie Jardinier" userId="32da773ff7b2389a" providerId="LiveId" clId="{CC210EE3-935A-4591-89E4-655958EDB9C3}" dt="2023-01-19T16:13:34.048" v="224" actId="26606"/>
          <ac:spMkLst>
            <pc:docMk/>
            <pc:sldMk cId="2204907229" sldId="259"/>
            <ac:spMk id="14" creationId="{2633B3B5-CC90-43F0-8714-D31D1F3F0209}"/>
          </ac:spMkLst>
        </pc:spChg>
        <pc:spChg chg="add del">
          <ac:chgData name="Nathalie Jardinier" userId="32da773ff7b2389a" providerId="LiveId" clId="{CC210EE3-935A-4591-89E4-655958EDB9C3}" dt="2023-01-19T16:13:34.048" v="224" actId="26606"/>
          <ac:spMkLst>
            <pc:docMk/>
            <pc:sldMk cId="2204907229" sldId="259"/>
            <ac:spMk id="15" creationId="{AB8C311F-7253-4AED-9701-7FC0708C41C7}"/>
          </ac:spMkLst>
        </pc:spChg>
        <pc:spChg chg="add del">
          <ac:chgData name="Nathalie Jardinier" userId="32da773ff7b2389a" providerId="LiveId" clId="{CC210EE3-935A-4591-89E4-655958EDB9C3}" dt="2023-01-19T16:13:34.048" v="224" actId="26606"/>
          <ac:spMkLst>
            <pc:docMk/>
            <pc:sldMk cId="2204907229" sldId="259"/>
            <ac:spMk id="16" creationId="{A8D57A06-A426-446D-B02C-A2DC6B62E45E}"/>
          </ac:spMkLst>
        </pc:spChg>
        <pc:spChg chg="add del">
          <ac:chgData name="Nathalie Jardinier" userId="32da773ff7b2389a" providerId="LiveId" clId="{CC210EE3-935A-4591-89E4-655958EDB9C3}" dt="2023-01-19T16:13:34.048" v="224" actId="26606"/>
          <ac:spMkLst>
            <pc:docMk/>
            <pc:sldMk cId="2204907229" sldId="259"/>
            <ac:spMk id="17" creationId="{E2384209-CB15-4CDF-9D31-C44FD9A3F20D}"/>
          </ac:spMkLst>
        </pc:spChg>
        <pc:spChg chg="add del">
          <ac:chgData name="Nathalie Jardinier" userId="32da773ff7b2389a" providerId="LiveId" clId="{CC210EE3-935A-4591-89E4-655958EDB9C3}" dt="2023-01-19T16:13:40.804" v="226" actId="26606"/>
          <ac:spMkLst>
            <pc:docMk/>
            <pc:sldMk cId="2204907229" sldId="259"/>
            <ac:spMk id="19" creationId="{16B067B1-F4E5-4FDF-813D-C9E872E80075}"/>
          </ac:spMkLst>
        </pc:spChg>
        <pc:picChg chg="mod">
          <ac:chgData name="Nathalie Jardinier" userId="32da773ff7b2389a" providerId="LiveId" clId="{CC210EE3-935A-4591-89E4-655958EDB9C3}" dt="2023-01-19T16:13:55.316" v="231" actId="1076"/>
          <ac:picMkLst>
            <pc:docMk/>
            <pc:sldMk cId="2204907229" sldId="259"/>
            <ac:picMk id="5" creationId="{00000000-0000-0000-0000-000000000000}"/>
          </ac:picMkLst>
        </pc:picChg>
        <pc:cxnChg chg="add del">
          <ac:chgData name="Nathalie Jardinier" userId="32da773ff7b2389a" providerId="LiveId" clId="{CC210EE3-935A-4591-89E4-655958EDB9C3}" dt="2023-01-19T16:13:40.804" v="226" actId="26606"/>
          <ac:cxnSpMkLst>
            <pc:docMk/>
            <pc:sldMk cId="2204907229" sldId="259"/>
            <ac:cxnSpMk id="20" creationId="{F56AE1B2-3354-430B-9E05-2241C72EE908}"/>
          </ac:cxnSpMkLst>
        </pc:cxnChg>
      </pc:sldChg>
      <pc:sldChg chg="addSp modSp mod setBg">
        <pc:chgData name="Nathalie Jardinier" userId="32da773ff7b2389a" providerId="LiveId" clId="{CC210EE3-935A-4591-89E4-655958EDB9C3}" dt="2023-01-19T16:14:04.304" v="232" actId="26606"/>
        <pc:sldMkLst>
          <pc:docMk/>
          <pc:sldMk cId="3508638781" sldId="260"/>
        </pc:sldMkLst>
        <pc:spChg chg="ord">
          <ac:chgData name="Nathalie Jardinier" userId="32da773ff7b2389a" providerId="LiveId" clId="{CC210EE3-935A-4591-89E4-655958EDB9C3}" dt="2023-01-19T16:14:04.304" v="232" actId="26606"/>
          <ac:spMkLst>
            <pc:docMk/>
            <pc:sldMk cId="3508638781" sldId="260"/>
            <ac:spMk id="2" creationId="{00000000-0000-0000-0000-000000000000}"/>
          </ac:spMkLst>
        </pc:spChg>
        <pc:spChg chg="add">
          <ac:chgData name="Nathalie Jardinier" userId="32da773ff7b2389a" providerId="LiveId" clId="{CC210EE3-935A-4591-89E4-655958EDB9C3}" dt="2023-01-19T16:14:04.304" v="232" actId="26606"/>
          <ac:spMkLst>
            <pc:docMk/>
            <pc:sldMk cId="3508638781" sldId="260"/>
            <ac:spMk id="11" creationId="{CA815F2C-4E80-4019-8E59-FAD3F7F8473D}"/>
          </ac:spMkLst>
        </pc:spChg>
        <pc:picChg chg="mod">
          <ac:chgData name="Nathalie Jardinier" userId="32da773ff7b2389a" providerId="LiveId" clId="{CC210EE3-935A-4591-89E4-655958EDB9C3}" dt="2023-01-19T16:14:04.304" v="232" actId="26606"/>
          <ac:picMkLst>
            <pc:docMk/>
            <pc:sldMk cId="3508638781" sldId="260"/>
            <ac:picMk id="6" creationId="{00000000-0000-0000-0000-000000000000}"/>
          </ac:picMkLst>
        </pc:picChg>
      </pc:sldChg>
      <pc:sldChg chg="addSp delSp modSp mod setBg">
        <pc:chgData name="Nathalie Jardinier" userId="32da773ff7b2389a" providerId="LiveId" clId="{CC210EE3-935A-4591-89E4-655958EDB9C3}" dt="2023-01-19T16:14:30.141" v="239" actId="26606"/>
        <pc:sldMkLst>
          <pc:docMk/>
          <pc:sldMk cId="1055011955" sldId="262"/>
        </pc:sldMkLst>
        <pc:spChg chg="add del">
          <ac:chgData name="Nathalie Jardinier" userId="32da773ff7b2389a" providerId="LiveId" clId="{CC210EE3-935A-4591-89E4-655958EDB9C3}" dt="2023-01-19T16:14:24.476" v="236" actId="26606"/>
          <ac:spMkLst>
            <pc:docMk/>
            <pc:sldMk cId="1055011955" sldId="262"/>
            <ac:spMk id="9" creationId="{6FF0F0B8-5B06-4174-9742-1FD7ABE712A7}"/>
          </ac:spMkLst>
        </pc:spChg>
        <pc:spChg chg="add del">
          <ac:chgData name="Nathalie Jardinier" userId="32da773ff7b2389a" providerId="LiveId" clId="{CC210EE3-935A-4591-89E4-655958EDB9C3}" dt="2023-01-19T16:14:30.137" v="238" actId="26606"/>
          <ac:spMkLst>
            <pc:docMk/>
            <pc:sldMk cId="1055011955" sldId="262"/>
            <ac:spMk id="11" creationId="{DB103EB1-B135-4526-B883-33228FC27FF1}"/>
          </ac:spMkLst>
        </pc:spChg>
        <pc:spChg chg="add del">
          <ac:chgData name="Nathalie Jardinier" userId="32da773ff7b2389a" providerId="LiveId" clId="{CC210EE3-935A-4591-89E4-655958EDB9C3}" dt="2023-01-19T16:14:30.137" v="238" actId="26606"/>
          <ac:spMkLst>
            <pc:docMk/>
            <pc:sldMk cId="1055011955" sldId="262"/>
            <ac:spMk id="12" creationId="{A2509F26-B5DC-4BA7-B476-4CB044237A2E}"/>
          </ac:spMkLst>
        </pc:spChg>
        <pc:spChg chg="add">
          <ac:chgData name="Nathalie Jardinier" userId="32da773ff7b2389a" providerId="LiveId" clId="{CC210EE3-935A-4591-89E4-655958EDB9C3}" dt="2023-01-19T16:14:30.141" v="239" actId="26606"/>
          <ac:spMkLst>
            <pc:docMk/>
            <pc:sldMk cId="1055011955" sldId="262"/>
            <ac:spMk id="14" creationId="{7E3E5F56-04AC-48F6-B30E-D9C4C17816F6}"/>
          </ac:spMkLst>
        </pc:spChg>
        <pc:spChg chg="add">
          <ac:chgData name="Nathalie Jardinier" userId="32da773ff7b2389a" providerId="LiveId" clId="{CC210EE3-935A-4591-89E4-655958EDB9C3}" dt="2023-01-19T16:14:30.141" v="239" actId="26606"/>
          <ac:spMkLst>
            <pc:docMk/>
            <pc:sldMk cId="1055011955" sldId="262"/>
            <ac:spMk id="15" creationId="{CDAEFB19-78B1-4412-8791-DEBC3BFF0E68}"/>
          </ac:spMkLst>
        </pc:spChg>
        <pc:picChg chg="mod">
          <ac:chgData name="Nathalie Jardinier" userId="32da773ff7b2389a" providerId="LiveId" clId="{CC210EE3-935A-4591-89E4-655958EDB9C3}" dt="2023-01-19T16:14:30.141" v="239" actId="26606"/>
          <ac:picMkLst>
            <pc:docMk/>
            <pc:sldMk cId="1055011955" sldId="262"/>
            <ac:picMk id="4" creationId="{00000000-0000-0000-0000-000000000000}"/>
          </ac:picMkLst>
        </pc:picChg>
      </pc:sldChg>
      <pc:sldChg chg="addSp modSp mod setBg">
        <pc:chgData name="Nathalie Jardinier" userId="32da773ff7b2389a" providerId="LiveId" clId="{CC210EE3-935A-4591-89E4-655958EDB9C3}" dt="2023-01-19T16:14:13.440" v="234" actId="26606"/>
        <pc:sldMkLst>
          <pc:docMk/>
          <pc:sldMk cId="3730926405" sldId="263"/>
        </pc:sldMkLst>
        <pc:spChg chg="add">
          <ac:chgData name="Nathalie Jardinier" userId="32da773ff7b2389a" providerId="LiveId" clId="{CC210EE3-935A-4591-89E4-655958EDB9C3}" dt="2023-01-19T16:14:13.440" v="234" actId="26606"/>
          <ac:spMkLst>
            <pc:docMk/>
            <pc:sldMk cId="3730926405" sldId="263"/>
            <ac:spMk id="8" creationId="{A2509F26-B5DC-4BA7-B476-4CB044237A2E}"/>
          </ac:spMkLst>
        </pc:spChg>
        <pc:spChg chg="add">
          <ac:chgData name="Nathalie Jardinier" userId="32da773ff7b2389a" providerId="LiveId" clId="{CC210EE3-935A-4591-89E4-655958EDB9C3}" dt="2023-01-19T16:14:13.440" v="234" actId="26606"/>
          <ac:spMkLst>
            <pc:docMk/>
            <pc:sldMk cId="3730926405" sldId="263"/>
            <ac:spMk id="10" creationId="{DB103EB1-B135-4526-B883-33228FC27FF1}"/>
          </ac:spMkLst>
        </pc:spChg>
        <pc:picChg chg="mod">
          <ac:chgData name="Nathalie Jardinier" userId="32da773ff7b2389a" providerId="LiveId" clId="{CC210EE3-935A-4591-89E4-655958EDB9C3}" dt="2023-01-19T16:14:13.440" v="234" actId="26606"/>
          <ac:picMkLst>
            <pc:docMk/>
            <pc:sldMk cId="3730926405" sldId="263"/>
            <ac:picMk id="3" creationId="{00000000-0000-0000-0000-000000000000}"/>
          </ac:picMkLst>
        </pc:picChg>
      </pc:sldChg>
      <pc:sldChg chg="addSp delSp modSp new mod ord setBg">
        <pc:chgData name="Nathalie Jardinier" userId="32da773ff7b2389a" providerId="LiveId" clId="{CC210EE3-935A-4591-89E4-655958EDB9C3}" dt="2023-01-19T16:13:09.307" v="217" actId="1076"/>
        <pc:sldMkLst>
          <pc:docMk/>
          <pc:sldMk cId="4272155732" sldId="264"/>
        </pc:sldMkLst>
        <pc:spChg chg="add mod ord">
          <ac:chgData name="Nathalie Jardinier" userId="32da773ff7b2389a" providerId="LiveId" clId="{CC210EE3-935A-4591-89E4-655958EDB9C3}" dt="2023-01-19T16:13:09.307" v="217" actId="1076"/>
          <ac:spMkLst>
            <pc:docMk/>
            <pc:sldMk cId="4272155732" sldId="264"/>
            <ac:spMk id="2" creationId="{805CEC4C-6F20-3996-30B0-BA4D567481E0}"/>
          </ac:spMkLst>
        </pc:spChg>
        <pc:spChg chg="add del">
          <ac:chgData name="Nathalie Jardinier" userId="32da773ff7b2389a" providerId="LiveId" clId="{CC210EE3-935A-4591-89E4-655958EDB9C3}" dt="2023-01-19T16:12:23.643" v="211" actId="26606"/>
          <ac:spMkLst>
            <pc:docMk/>
            <pc:sldMk cId="4272155732" sldId="264"/>
            <ac:spMk id="9" creationId="{19D32F93-50AC-4C46-A5DB-291C60DDB7BD}"/>
          </ac:spMkLst>
        </pc:spChg>
        <pc:spChg chg="add del">
          <ac:chgData name="Nathalie Jardinier" userId="32da773ff7b2389a" providerId="LiveId" clId="{CC210EE3-935A-4591-89E4-655958EDB9C3}" dt="2023-01-19T16:12:23.643" v="211" actId="26606"/>
          <ac:spMkLst>
            <pc:docMk/>
            <pc:sldMk cId="4272155732" sldId="264"/>
            <ac:spMk id="11" creationId="{827DC2C4-B485-428A-BF4A-472D2967F47F}"/>
          </ac:spMkLst>
        </pc:spChg>
        <pc:spChg chg="add del">
          <ac:chgData name="Nathalie Jardinier" userId="32da773ff7b2389a" providerId="LiveId" clId="{CC210EE3-935A-4591-89E4-655958EDB9C3}" dt="2023-01-19T16:12:23.643" v="211" actId="26606"/>
          <ac:spMkLst>
            <pc:docMk/>
            <pc:sldMk cId="4272155732" sldId="264"/>
            <ac:spMk id="13" creationId="{EE04B5EB-F158-4507-90DD-BD23620C7CC9}"/>
          </ac:spMkLst>
        </pc:spChg>
        <pc:spChg chg="add">
          <ac:chgData name="Nathalie Jardinier" userId="32da773ff7b2389a" providerId="LiveId" clId="{CC210EE3-935A-4591-89E4-655958EDB9C3}" dt="2023-01-19T16:12:23.657" v="212" actId="26606"/>
          <ac:spMkLst>
            <pc:docMk/>
            <pc:sldMk cId="4272155732" sldId="264"/>
            <ac:spMk id="18" creationId="{23D09407-53BC-485E-B4CE-BC5E4FC4B25B}"/>
          </ac:spMkLst>
        </pc:spChg>
        <pc:spChg chg="add">
          <ac:chgData name="Nathalie Jardinier" userId="32da773ff7b2389a" providerId="LiveId" clId="{CC210EE3-935A-4591-89E4-655958EDB9C3}" dt="2023-01-19T16:12:23.657" v="212" actId="26606"/>
          <ac:spMkLst>
            <pc:docMk/>
            <pc:sldMk cId="4272155732" sldId="264"/>
            <ac:spMk id="24" creationId="{921DB988-49FC-4608-B0A2-E2F3A4019041}"/>
          </ac:spMkLst>
        </pc:spChg>
        <pc:grpChg chg="add">
          <ac:chgData name="Nathalie Jardinier" userId="32da773ff7b2389a" providerId="LiveId" clId="{CC210EE3-935A-4591-89E4-655958EDB9C3}" dt="2023-01-19T16:12:23.657" v="212" actId="26606"/>
          <ac:grpSpMkLst>
            <pc:docMk/>
            <pc:sldMk cId="4272155732" sldId="264"/>
            <ac:grpSpMk id="19" creationId="{383C2651-AE0C-4AE4-8725-E2F9414FE219}"/>
          </ac:grpSpMkLst>
        </pc:grpChg>
        <pc:grpChg chg="add">
          <ac:chgData name="Nathalie Jardinier" userId="32da773ff7b2389a" providerId="LiveId" clId="{CC210EE3-935A-4591-89E4-655958EDB9C3}" dt="2023-01-19T16:12:23.657" v="212" actId="26606"/>
          <ac:grpSpMkLst>
            <pc:docMk/>
            <pc:sldMk cId="4272155732" sldId="264"/>
            <ac:grpSpMk id="25" creationId="{E9B930FD-8671-4C4C-ADCF-73AC1D0CD417}"/>
          </ac:grpSpMkLst>
        </pc:grpChg>
        <pc:picChg chg="add mod">
          <ac:chgData name="Nathalie Jardinier" userId="32da773ff7b2389a" providerId="LiveId" clId="{CC210EE3-935A-4591-89E4-655958EDB9C3}" dt="2023-01-19T16:12:45.989" v="215" actId="1076"/>
          <ac:picMkLst>
            <pc:docMk/>
            <pc:sldMk cId="4272155732" sldId="264"/>
            <ac:picMk id="4" creationId="{8367D668-FD30-7EFE-C874-47C2356E585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50F4-F266-44D1-B9F2-C7A98DC1DE23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454A-C48B-4E33-8C2E-387A73C724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52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50F4-F266-44D1-B9F2-C7A98DC1DE23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454A-C48B-4E33-8C2E-387A73C724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53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50F4-F266-44D1-B9F2-C7A98DC1DE23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454A-C48B-4E33-8C2E-387A73C724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04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50F4-F266-44D1-B9F2-C7A98DC1DE23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454A-C48B-4E33-8C2E-387A73C724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13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50F4-F266-44D1-B9F2-C7A98DC1DE23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454A-C48B-4E33-8C2E-387A73C724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08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50F4-F266-44D1-B9F2-C7A98DC1DE23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454A-C48B-4E33-8C2E-387A73C724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67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50F4-F266-44D1-B9F2-C7A98DC1DE23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454A-C48B-4E33-8C2E-387A73C724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37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50F4-F266-44D1-B9F2-C7A98DC1DE23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454A-C48B-4E33-8C2E-387A73C724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28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50F4-F266-44D1-B9F2-C7A98DC1DE23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454A-C48B-4E33-8C2E-387A73C724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13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50F4-F266-44D1-B9F2-C7A98DC1DE23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454A-C48B-4E33-8C2E-387A73C724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99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50F4-F266-44D1-B9F2-C7A98DC1DE23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454A-C48B-4E33-8C2E-387A73C724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29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750F4-F266-44D1-B9F2-C7A98DC1DE23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454A-C48B-4E33-8C2E-387A73C724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11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05CEC4C-6F20-3996-30B0-BA4D567481E0}"/>
              </a:ext>
            </a:extLst>
          </p:cNvPr>
          <p:cNvSpPr txBox="1"/>
          <p:nvPr/>
        </p:nvSpPr>
        <p:spPr>
          <a:xfrm>
            <a:off x="1461581" y="3907823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Watch the pictures and make sentences.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Try to use the passive form . </a:t>
            </a:r>
          </a:p>
        </p:txBody>
      </p:sp>
      <p:grpSp>
        <p:nvGrpSpPr>
          <p:cNvPr id="25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8367D668-FD30-7EFE-C874-47C2356E5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794990">
            <a:off x="-163922" y="1331624"/>
            <a:ext cx="5627119" cy="858135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215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36" r="1" b="1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  <p:sp>
        <p:nvSpPr>
          <p:cNvPr id="2" name="AutoShape 2" descr="data:image/jpeg;base64,/9j/4AAQSkZJRgABAQAAAQABAAD/2wBDAAMCAgICAgMCAgIDAwMDBAYEBAQEBAgGBgUGCQgKCgkICQkKDA8MCgsOCwkJDRENDg8QEBEQCgwSExIQEw8QEBD/2wBDAQMDAwQDBAgEBAgQCwkLEBAQEBAQEBAQEBAQEBAQEBAQEBAQEBAQEBAQEBAQEBAQEBAQEBAQEBAQEBAQEBAQEBD/wAARCAFAAcI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561jx/JpWqafpUEn3H3ps+dEesFTPNhV5jorbxzO9hs+5K6fO7/x1y1qeplVjci/4SS+eJJJHSF3+/wCT/B/9nS9ncSkV9b8bXd4ksfnuiO/9z7n3/nrro0+VGyloZUPid9Nv4v8ATkeJ03u82z56huZzxumaV/rck2iXeovfJstXTen8b796J/wCi8zrjPQ5r/hKkmuNkf30/jR6rkmjn5eYt23iqBNRigj1LZvfYkz/ACbP9+nyTkHLynT6J4J8Y/ELUbj/AIRnSprO4srnZc7/AJET+Dfv/wCAVoqdjoSOr8Q/AHx5o+nXepalJZzRRpvd7G5d3hT+/sdE3/8AAK2SsFjh7l/ED2+oT6lrNg7z2yJ+9dIXfY6Ij/J9z7lRVhzbG3s7oq2aI968Gq+dcxI6b0ihd9junyVjClYPYkt54e1Hdbx6d4cm1JLpPPS4t/JmhhTfsTf5P3P+B7KupTJcTM8W+FdR8PaMkl1A9nbu6fP9/f8AwfI/8eyinTMnSZzv2Oe20t9Rje2TZMkKPE+x3f8A3P7n+3WqSRpylfRJr7ZLoE8ex55t8Lon3Pn+/WqaWg+U9F8H+KvHHhvUvPtLV4UeFIXe7R3hm/2/k3/PXFWw0Jmqgex3nifxxokun6rqVjZvpjp++uHttib/AJPkfe/3/wC5WEcHFGy0PRYb/wA6yS7u/Dl+6eS7uljCn/jlYSwEGRKHMVNN0qfxDoz+INK8MXk1uiO++Z/v7P8AYSsHlsWcssE5alvwT4J1zxVoMWs2nh+a2t71/PhSZ9j7Pn/+LrT6pESwrR1EPwW8XOjvdJYQp/f8mj6rE2jh7Ghf/Ci0ube3S+vtHsHgRE3wpsd9n9//AG6j2Tizo9kWJrCx8NwfbrHxB4beWys/J8mXTUmhm/23RHTe/wDwOvRw+I9krD9kS3k2h69qP9pa5rlteXHkpDs0zR3hf7+//XO7v/4/WtfHyqKwLDzWxSuYfCOm376rH4f150eHY8t3NsSvP9rO9wvOnucV8SPDepeJNOfVfCOh239mQQz2s32jVXm8l/7+x/kTZ/B/B9+ur23MZWPL/DD3Vtq2j3WjXWm6b580Fr9u/gR02O+93fZ/c3/7lNU+bcLWPojxJ4z+ISeGk1/wx8RvAzxWqf6ZcazcpZpv++7o6b9ibHTYmzfXYsNgnuzqo46UTHufjT4g8JaXZQfEbwHqWsa3PC8z/wDCN3815ZbN/wAnz/J89P6jgX1McRjJSMH4i+PPGmvWuj6r8KLvw94bt57Z3vLTxDDvvUn3/Jv+R65lSwkGUsbOSG3PjPUdY8OXcnjHXLB9dtURNK/sF7mzh37P+Wz/ACb/AJ/9ito1cJEbqykc/wDDr4i/ErwHqkt3quuabeWV189zbpYO8zuifJ/pLv8Awf7lFXFRWxjCny6s7BPj38WJr+KOC+s7nz5vnhtNKhh3p/c+++z7n+//ALdYxxi2FN3ehy+sftLeJtes3gggS2if7k1pvR/+APv3pW0IXNJ0Wcfpvxa8VabrMz6VPrEL/Ztn2ua8d0+/9ze7v/v0qlFjp0SHUvHOo63cPd6lB9su3+/NcPvd6j2JcqNzmr976/1l9cSeFH8nYiPDvRP4N9P2Ji8M2M02bX9HXZpXiC5tkf5HSH7j/wCfn/77q1SLVBo1tN8T+LbmzltfFU6XlpB89hbv5M0KJ86P5yJ8+/5/k+f/AH61VI1VOyPLNHv00261DQI9Ks/Ktd6Qpv3/AGn/AG64sTRhKZ4tWV5m39me80t08MfDm8vLuBP+XeGH/wAcTf8A/F1q6EIw3OupG8As7D4hab8k/gTW/KeF0/0jTX+f/wAcqfq0HswjSsWpn/tvSLiDxVpV/pt6ls72FxNZunzp99H/AN9P/QKToQiapWRoaJ4Gj+y3fi3Q9Ymm0/zvsVs/nIn79/4Hf+DYn/fFZwqKmzbDTVM51PhHqVnq13feJvA73+iSPPdJaW/iSbe7v/feFPn2f7n369CGaKCsZYyupvQ9S8PfA2PTbC01y6+G3huzvUtk2Jd3kzzIiJs2fOj/ANxK46lf2p24WagE2seGNK8UaVpXxC0e50SyS/gnmSHZsubXf87wv9x/nRKVOHVm1fFXVkfQeial+zn4zeWPSp9K02ynTZZ3F8723zoj7982/wAn+BP++3r3KOIwdTSR43tMZB3R5f4t8T/D3w3pN7/wh3xmsNEuEmd0l1CzS5Tem9N6Oib9nzv/ALDpXXPA5ZVjdvUP7SxkdGfN6fFHStSuHj0qOzv/ACH2XN8+/wAlP/i6+QxFLlbscWKTnqW31W+eV98buibHhmt3+TY6fOj1xqXKctJcrIvENtImkxSQOjxQb03/AOw/3N9d1CdzupUzkbZ/uXW+b7QibHTf8mxH/wDiK62ro2nTPRfB9zod/pOoPqU8yS/Zkns32f65N+zYmz/gf/fFZQkY06NjmvE+t65NO32uSzmSCZ/9H+zbETZ/t/7lKpqFRWKEerab5a5tyvA42Q8e1TyGXtpnrXgnwT+zv4q06KSfw/f2dxs/fJcar8+/fsTZvq1M744ZRLGveD/h5pt7d6VaWNy8Vl88M3nb3+RPuVyVpszq07FiH4OfC+aK0vp/GOvaVcTvvmsfsyTQp/7PRSqX3BURkP7Mfw2vFmSP4vX/AJU773iuNKdN/wDH/B/uV1OqomipIiv/ANk7wVf3VxPo3xf02winmd0tIrC52Wyf3E3732f77vWv1mmT7BFe5/ZI87ZHafHfR3RPvpcWz01iaYnSsjn0/ZRtP7Zt9KtPjFo80tr8l5v+Te/30dPk+5VVsZBbCoRT3Ow0r9kXwP5GzXPHFnM9q++2+z6k6J/wP5KdDFwkgrwtsewfCL4XeFfAeh3Ghx+MbB5bq8eZ/sKTO7/cRPv/AO5Wcqhaiz0Lwr8N9V0Twy8/irxHbalqDvv3w22x3T+BPuVg6zQcrPFbb9ni1vF1DVfIe/l1FPITfYXLuiO/3/khq6VVy3HCbOt0H4CeP7BbS1tfHH2a0tYfkSHTXTY/+/M6O71tKdjqi7ofpX7Jb6VYSyf8JOk0qTJOiW+j/PvT/ttUVKhCjcPCXhLwP4k1m48MfEbTtNmuEubqezS+traaFIPIR/3O/wC59/5//Z6IVDZUkzqk+A/7Nmj272smm6OkT/PsTyf/ALOspVrGTgZr+DP2dtN8TRalH9smiS22fYUR3h3/AN/7iVjLEsXKjS1XTfhdNdafqNj8LvENzLpd4l7DLb2zp8/+3veqpKcjZxSRyX/C1/BXifQYvDNr4AfXnnvHhf7XYTJD/rndN7+T/wDsVtOnJIyeh6n9v+IaWf7jSvDelIif8trl3RE/4BXOlM3UbFSz0f4jJYJav4u0ewRE+T+ztK+5/wB91qoSZSkkc5YeKvCv2hNNu/j8lzcSPsS3S8toav6rI0cEbM1h4RhX/S/E+q3j/wC3f70f/vil9WZk9DE1jxV8MtB3x/8ACM6rf3qOm9IbCZ0RP7+99iVcaSe5PMZmq/E7w4lncSaV4cRIns3T99bQw7H/AO+3rGrRS2Dnseb/ABI8bfFTUvEf27wz8UIdB0fZvhsbR/nR/wDfREpQlDqdVLHQkrGho/xj8XW2k/YfEeop4kuIH/4+5oUhf/xx/nrOrVhHRHJisVDoc/efE7XLaK7ntLVEt3/1yRJvREf5PuVlFWZ5ntjzy58TzzatcT6dAiJe7H85HeFP9v5P9+uuM7IPbHbeFbbTby4/4lT202oXSb32Qw/J/uVhOtRiVGvFHRf2PqszJHPqMKS/3HmR/wDxyuWWOpI2VWEtyw+g6l5XkPrMPlff+SHY9ZvMMPIj20IkX9myJFsjvkeVP4/tOx3rB4yg9g+uxRYSzgmZ57qRPtDonnIj/JvrP6zKbscrxbbGeFb/AEq88aaVY2linyXKO7yvsf5P9/8A3K9ChFy1Z10H7Q5LxDYaNYeOdQgu4/sdk7vdQ/ufk2Ojuif99/JXs0Kl9D05s493nS4SD5PK+fe7v8++uqU0tx02So//ADzqeZFKVy79msf7LS7/ALcT7b5zo9i9s/3P7/nfc/4BRzI2SRSSaS5l8iP7/wDBsqVMh2QXLz2DvBdwTWzuibEdNm9H/uVrz6GMpdDPhvLGG6S1g8OWD/fR7hE+dH2Psf8A4BXk16UlK541elyzuWPh1Z6rNYXem+LfDGqwvBN59tfJc7P3H9x3R/8AO+vOxtapTjZCr1HGJp6x8TtH+G6po9jfa3M/z7ES53on+xvrTB1atTczp4lyOX8Q/H7R/GGg3uh3WlP9onTZbS79nkun8fybK9WdGVrndB3R0GleMPDNmqR3fg7ztP3ukMtvc7N/9x68vmcnY8yeJlF2R1vhX4l+DtB1nR7q60fVXSCZ7p3R/ORET5/uf8Aq1h3JXNad6urPTrb4tT/EXXtPg8JaNePpW9/7Se7s0hRE/wA7/ufP9yroxdzRYiS0OR/aQ0pNe8PeH5PsMNtFa3j2sO+52bEfY77P++Pv11SnyI0VRy1Pm3xhNoaWrwXUkN/ZWqJ9mR0TZC/3P+B765qXspPQz+tV56GZo+vaHfxJHJvhtPuTRbN7vXW6F9YsOSvPU6u20rwPf2EVjpz22yB/nt3f7nyf3/8A2Ssq0rqwTi2tSFE0p71II57m2e1/cI6I+x/nrlVLmOSUeVmwj6G94mlf2jcuk8LpMjps2J/wCuinT5TopTLfiHStDhl0/TbHTnmi3+e73EzomxEf5KKlblNZ1NDMubzR9HZ/IR7aX7nlJsrOjJtnLRxDk7GEmlf2lZ29p9utrxJkunR3f/b+/XUzra5ldmH/AGM8f7tuq/Kfk7io52Ye0gekw6VPYRPof2FE1C6hdHt4Zt6bP/i6xWIud0RupWHj/wAQ2Vv4t/fJo7w/6Sib9n+p2Jvf+DY+ytlUUjRHdaJo99quhv4q0b/T7i68iG2TY8zv/uf8D3v8lcWKV5aE1Y8+x6B4b+HXj+/tUnvvBWq2e996RJsfen993d/k/wBylKi3EyjQZe0f4Y/EqHxRLBrOlaDZ6Eib0uJtVRJv++KieHlIFRaOyTwN4Vtvn1HxbokP8bpDNvpww8omqp2R5b4wvPAfhLxG+pWmqvrf228R7Oa0h3olqiPv3/7aP/6HWqh3JhCx67YXnwymtUutD8OeJNYSf7iW9s+x/wDgdax0OmMD0j4bW0E1k+qwfCu802Xe6J9udN/+/V2sO50vhvVfF2q2dxdyeH9NsE850hR5t/yf8Apc9gujzq5ufGts7wX3jTwrYIjv9yH/AOLrGcq0tpAlA5r/AISqC21vVYNY+Lf+iWttauj2kP8Af87f9z/cSqp0K0tXI1SgUZvFXw1uZXgk8R+KtYuP9jen/oeyrUGZnD/YNA1LxzFfWnhzW3u5LmB7Z5Yd/wAiQ3PyOiP86fc/8frVUwPQH8Z+HNEn/f8Aw8hs3+49pKkPnQvs3/P/AOyP/HUTpiqVVY8/1vxmln4/0/XLqOz+yTzb9nkv5KffT5/uIiJ9/wDuP8lckqOp59SbbO+1X40yXOl/avDniOGaVPuJ9mdERP4HfZv3/wC5XqUHCKOhM800T4hazZtrH9ozzX6Jfz3v9z53+d9n/fdZ4icG9GFzQ17436r/AGI+lJp2yKeHyd+/Y9ZvGor2xn638SPE/iFP9FnuXid/n/fTIn/jmysnjA9ueeW3w00NNSt9Sg8OWE0yTed/pFs82x9+/wD4BWUszkT9aOums/Gt/cPI/iN4Yt/+p3uif98JXLPMZi+tIlh8Ex6lB5l34jd5f+W0zzfx1g8fUZMK5SttBtbbTr2eCeabyJnhhe42Ok2x3T7n3ErN4ipIVSuQ39n4fs/njjtn+5v321UpuR57rzOF8SePILO9SPRrWZ0RPn8qz2b61jScjGVSbOc8Q+MLuHSEu7p98Wx99vv2fJXXKNpI1szjNb1WR9Nt59D2bHh+4nzuiV6E7KA7G34P1u70eJHku0+2/wCuhlf59j/xvs/jSuGsoSIUWdr/AGPdeIdZ0zWdSkvLb7E/2qG+hfYif8A31dCNNLU1UWb14/xKtr93R7Cay3oifvvJmdP9yuR0MPfYwcanYqaleeOIYpf7Vu7m2ikTyfkfzt6f8ARKPYUOwcs+xlXOvR6klx9q1y8uUnTyXhe2SFK7oYV20RvClNdDtfhdregP8QdE1FNDm/tPUb+1tZrjzndHTen/AACs6tGUTupcyaPUPFvwr0bxb9i1WeeZHeF4XRJvk+SZ0/z/ALlGHrwoPVns14RUkY/w617wV4J8UaV4Vg1hJtb154Emsf7E+3vD99Efe6bIU+//AB/wfcrerGGL1TNJTioHd3nwf8HeJLKbxH/wjnk3c8z/AOgvMlskL79mx9ibE37N+/8A26dSp7NE0YU29zJm+ANjpX/IZ8Hax9kd9iXdokM2z/fT7/8AwOsY5lyaHU8LCezOP8VfBDUrOwt5/Afi3RLm4++6XFm6TP8APs/1P9/7n+xTjjOZkywnKcfonhvVYdRvdK8aeLk1XWLrZa239pwpCls/nb/9Gh3p87/c2f8As9dcKrkYypKOhj+J/ghqv9qPrGlaleQ6hPNsmtHfyU/ub03/AHNn9yumFCL1PNnQ1PWPhv8ACvwdtl0r7d4nubh/PSaa+eGZH2fJ8kyJs/j+RP7lYVcNA0p4ZMsW37KPwLudUuI7rwdqV5deckPnXE1z8/yff/uP9+s0praRnHL5rWxF4n/Zd+C2lSxf2V8PNNSVP37797/8D37/AJKfLUf2jKphpxK9t8JfgXNfxQeJ9HhsHf8Acw+bN5Kf8Aff/sVpGixewp9TE1LwT8Hf+Et0zw5Y6HssrrZZQ31pNvSZH3/xo/8A0xf/AG6zq0mP2MFse522m/DzRP7H8OaVGlml6+yFIpn+4jpvT5/7++ppx5RqKseeftUfChLnQdMvtG8QTW0SO+/7j/fSiornJWifOWieEvE+g2HkaM+j6lFveebfZ77n/wCzrCFXU5qdXUxE+3X/AIttLq7vtEs3hfzkt3sHhhm+f50f7/z12QqaHoU6isd3N4h+HOpK8Gs+CtNhRP8An0fyZvv/AH/n+/WPtVIidRM808T23hW88UPJoelarZ6Z53753ufnRE/2NlHtUjz6lXlZmvrcGmyy6q8D/O+z5/7n8FNu5UKvMdVok0F+6R/brx4Xf5LuFPnhf/psn8af+P8A/oFYtXOqMeZFXxJcyWDf2dfSQoj/AHNib9n/AANP4NldFJXM0kjlJtVgs7C3e0ke5373dETZvTfW8qVzVHPtrlvk/uH61nymXsD7Nm8H+I/E+t+R4csfDFnqskPyXFxfvvhg/wDQH2f3HolglA6olXQfB/xN1L4O/wDCK3Xi3w9Dp97DdfaXluUS5d97o6f99o9YuCiaJl34P+HtDufhz4X8T658VJrC9SzRPslpDsez2fI6Js/j+T7/AN9656qvMuKPN/FXx18Y6V4wvdG0r4a+M/EmiWVy9qlw+pTQ/aYE/jR3SvUjSi6ZlUrcmh6r4e8VfB3UtJt9cuvg7r019dQ/6Tb3GsJvT/ge+ueHLLQ1clYi8JfEjwlZ6jqFpH8PLOwf9/Nv+2b0hT7/AMm9H/ubPv05pIylUseP+OfHP/CK+ILTWPB13Z+ddXLu9vD++T54dj/P/to//s9ZuNjnjVPYPDfx18Y3Pm6HBdppX2WFJ0t7TY6Qo/3P79YS0OqFU9I8AfFfxV5UtjrMet36O++Ga3h+5/sfwVjGq5MrVnYaV4h1K/8AtEmq6Hf21oj/ALne6O7/AN/em+uqEFPcLM8itrPw5qWuRR2OleJ/s91MkE1w+jzIkM7zbE3vNCmxPuf/AGddOIy3DwV+cyWHqB4w0Hw/4S8WpaXd3MlvdW1q80Us3kv8jzbP/ZK8xqjTdlI0VCS6nYW3i34a21hb3cdpZ/a3RNkPkvM6f3Pnet41OxpdHKeJ/H99eeL9HvtGtX2fInyJ8/yecn3P+21bKpYdzhPiRrF9rbpqSaql/L5OxEh+dHT+D5/++/8AcrP2tzGUbmFpvhWPxPpNxHqWowpdwJ8iOj+c6f3H2f3P/QKd7mUqSOos7CeztZZ0gm8qC58iFETfN/sbP4//AByuV0qiIOamvLp9S1DUvst5bPdb7q23zbHdPJ2P/H9/5PnrGVGowuWrzVfs2k2UFrY2290g37Idmx9/8b1zJO9ieUq68/jh7p3gnhhT5HSKWZHRP990rWMLi5Rmg+FfH/jaX+wLSN3u4N87pE7/ACI7/wAfz7ET5K05IMn2LH6r4P1LwBOk/iOPVdN+xOnnPDM8PnfP/Bv+/T9jBh7FlRE02zeKCS+e/iut80KeTvd9n9z+/s31boU4kQi0M03Uv7Sge7fTbx/vujw2z/c3/wC5WLdKOgqlkRPrbzJ/ZWjWNzDqDzffmhfen9/79JUktTBVoMLnXpLawlku3Swd99kksT7/ADvn2b3/ALnyVvF2Nozi+hz6f2VDpd6kF9Z3Nwjv9mmltvuI/wDc/wBis6tRqYWKWlQ6NbS/ZII4Zkn8h3S4hT777/8A0CtKtd8gWLV54hj8MfaIPDnhnfdwQu8L30MKI+/76P5Lv/Gnyfc/jrnVCUupcYo9o8AeMPhz/Zun2njG0hm1jY73NxYzP9m8h/ubNn/fGz/YraNCUdbmqij0aG8+C00UuqpY6am/Yj3E0Mz/APAN9V/aGDWjK+sUhlt4n+Fbvd2sElh/oTp/yxfZ8/8AH9yj+0sF0D6xSGP4/wDAlnE8+nX2m3KQP5Ezw22/yX/uO+yuj+1YJbGksXTSOC8f/GlP7LiTw/qX2C7tdSgnm+zvs86D+OF/k/jrz8Rm6eiOSeYwizyzW/jl4g0rVkutKvnudC06H7FZ28yOnnb33u7pXjwjUrO5xYjOZSnoc74b+J32Dx5pniq0ghmvXuUuk+17Nkz732P8/wBzZvfY/wDBXo0pVKBq8ylKKPrWwvPixNq2/wATeB7zQdKn+Sa7+0pNDsf/AHHf++9e3Upuojs9rUhqdR8LvH/i2zt4dG8a2OpJb2sPkpdpMly77PufJWUcs53c66OMqHZ6lr3grUm8+70e/ml+5v8AsCI711wyzlO55k2jxS58GeJrb4jaf8QvDm/zdLm8+2/tG5meZ0/uTP8AxpXXHCcqMni3I9L1Lx54x1vTUj8QfDzwreSumyb7RNM6f8AetIYeRnKuZnhj+1fDerS6rp2h2FnFOmx7S0uX8l3/AL/zu9Y1cNJmlLEW1Ogfxb4jmV45NOsNn8G93+SuKOUwb1kdkM1g9DE1JNR1hXS+eFP9u3mdH/77rrhk9PfnMauNjPZGb4h8AeC/GFnZWPiPTdSuYtOfzkRNYmhR5/777E+d69KFFJWPNdKbOUm+A/hWwuk1XwPPNo+q2rwTWyXFy9zZTTo+9POR/wCD+DelY1aSF7OZY/4WFdXn237D4Z1L7RZXOyb5EtkhdPv/ACP8/wD3xXn1I8prTD4l6rY+PPCCQSeFUuYvubLt0R//AENNlKCUgnBS2PAvBmm+CtH0bxAnjvVdb0fULXe+m2No6XkL/f3o+x96fwbPnrKeG5dUcMsNy6mPYeIfD9473Uc+mu7p86ah8k3/AH3XJOUo6GTlKOhas/hRH8Qpf7c8OWttptvA+9Lt9mx3/wBitqEHI2hHmR5V4qfUbDXr3wxqt1pr3EH30t5vOT/vtKK8HE4MVBpmPN4V+2X8V3qWoulumyB0d/uf3H2fx0ou5UIWNu5hsbO3m8P2ib0dPO87fv3vv+StlG51wqW0K95on9t6DZajpzzJdp5H2zznRIdm/wDj37NlaR9waKNh4G1W8s/tb7JnS5fyU+4iJv8Av7//AB+sauJcdDRGvLZ6wJXA0HQW+Y8/ZoeeetZ+2Mvbnr//AArHSvtCbNKS/mT599xNv/8AQ64nmlSobSmS+G/CWv6PYPaT31s7+c8yOkOzZvff/frJzqVHdGTuzS0fw3/wiUVvpV94ghh+1PvtobuaGHfvf+BK3lh8a0a3cj0HTfh14juZfMj0d0/25k2VzTwuOY/YuWpL4t8DeJ9H8OS6jBY6U7Q/PN5zp+5RPnd66KGCnDVsr2TR5lbaP8K/En9iaal9eJqs6XT3mnQ7Eut+zemz5/nh+R0+SvQ9mx8ljwnxtZyab4tvfCt29mj2Wqpp8MNjNs3/ACb3dHf+DZ/HXRDVHM9dj2b9lr4l+GfDdr4g/wCEm015ntYbXyZkhT7ied/8XWNWJ1UfdPc/+GnPB32VJNG0e2/fp8nnX/8A7Ilc8ZXOynXUTEuf2itZttJ1W+01NKh+yv50KRQ73fe/8D1nUpyk9DWddNaHmPj/APaB8a+JNNt45NV1v7I/kTPEjoib0ff99Pv/AP2Fa1MLJK5xTx0paHl+t/EK+8Sa5/at9BN8nyfZ4n+dE/vv8/33pQpWOSVacj0bw9r3hW2tdJkk1W/h/tH/AJZbIfk2f77/APodbUFY54wlcr3nieR/Guj2uq315bXFreI+x08mG2Teifwffd/kffSxGq0OqN0iHx58QrGz+16VJBbXmxIJ0eGb7+/7/wAn399cFGLi9Sec8dfx/PDqmoala2mpPdwJs/0j5Ef/AIBXoLUXOeq+FfFWq6xodpqs99c39pBsvb+G4fyZrNE+T57bejunz/fT+/8AwVVa7kjsoztA6XwH8RdNsPtu9LN7ed4EtnT538h3hh8n5/8Afd6K8uSAUffk7Hr3h74deLfG2jRJo/hWFNk2nOl9cP8AZrKaDZC7v9z53++n/AK8apLn2FHB1ZP3keq6b8BPh7olrLrnxMu7a5t4N/2z/l2hh/23f7+z/vj79KnSkzrhl8LXkztU+InhXwfpmmWvw98JQ/YdU2JZ3ESJDbOmz5H/AL7p/t13UcOzdyitDnrT4leIohe2Hi618P6rYp++e0lsXEMKff8Avvv/APQHrreGZlKcWeLeMP8AhAPiPbp44+C3h2bSPEqXPyaZd7H0nUoEne2fY/3E3vDvR/k3/wDA65sRgZNHNOnzI4ywh8eeGPCUr+I/DNzoj6dbefeJMiI8LvPsT5H+d/nf+CvArZNUqSujxMVhJSeh4ZNf/F+z1SLxBB4Y1W5t7132ajCn7mbZN/H/ALFe1Ry6UbXHDBuJx+iaJ8VNS1LVdVu/CWsOl1NPNCj2bp/H/AletSwVkdcYcqsd9oPw3+KniS3tLVNDez1i6v38mHU4ZraG2tdiJvd9mxPub/8AgdVPBXM4UGauifBz46P/AGql18OdbTy0RIXSFHtndJk+dH3/AMab65Z5e2FSgyV/gz8TU/d2PhW2hi3/AL55b9E/8c3/APAKcMA2HsGdBo/wE8azeV5/iPStEi8nyX+yI8z7P/HE/wDH6645W2g9g2beq/B/4o6ajx6d4/sLm32fuX+zTIkyf7f368+rw9GZyPLb9TH034RfEKwurqdPiFpsMt7Dsd0s5n31lDhhJ3D+zbdTP8K/s8ar4YW9jn+KN5Ml6/nzJDpuxPP/AL/zvXe8m9srFfVFLQqa3+zf8StY1G3tPh7qsPiSW63/AGyK+vIbN0/203v89ctTJvYB/ZSmYVh+yj8c/G1rLrOnf8If9kS5ey87/hIYdiOj7Jk+T+NHrgjQcGdVLh+p/MWLP9iH4038WzUfFvgZP4Hf+2Jptj/8AhrrhG5tLIqkdeY/QjwN4n07UtDl8P3cls6adYWtrM6fJ5yIiI77/wDfT5K9qg11OypQdrM5/XvI8PX8unX2q229H/57f+yV2OKkjKMKUd2Y/wDwkOlP+7jvk/74eo9pIPZ1egf29pW/Z9qTfs+5so9pIOSqPTW7Gb5E85/9yF6OZBzXGQ38m94/sl46fwfuaOZD5Uw/tXfevp0FpM92iec9v8nnbP7+z7+yjQySSZFqWsPo+m3es6raPYWVlD51zcXcyQpCn993/goukaqdi7pqa5rFlb6jpumpc2V1Ck1tcJMjpMj/ADo6UvbJh7Sb6mVYa9Pf+Ob34c7LNNd06wTU5rHzt7/ZX+RJ/ubPv/wU1JMHCcup558afip4t8H+KE8M/ZbZHtbOB5rj7M9z52/7n+5sRPv1Dw9PEy3MlP2cbM5rxP8AHXxV4bWy1LVdN8N6laTwzo6WKJeJvRN/zv8A531jj8FHDxujXAS5ZNswfDfjzSv2k/GuleFbHwr4Ms5dnkpNcJ+5vPk37N6J8nyJvrzo1Zy0NpRs7n0BqX7Fc+n6X5+l+BPAd/cQp/qrdHR3/wBzemz/AL7roUZNXaMXVijh7zRL7wxE/h99AubD7L8j2/k7NlVHmp9BrVHzL8XfhpaTeIUutD0C8tr3Z/pL2lslY1a8trHJWhc5T/ieaJZ+RJao+xP3yXb7HRP7/wD+xWadjNKxj3KRwz3epXV8iXH/ACx8p9iP8/3K2VSxsmkbfgzwlv8A+J5d/FewtpZ9/wDo/wBjmf8A9k2VnVxF9Bmkk0dhfy6b/asLpvREl+fY++so2kBcuf7CguZYT4v09vLdlzsm5wcZp/V4E+yPrpP+FLaV+7n1WG5/4G83/oFc0cLCJsqVw/4WX8INKieSxsXm2f8APGw2f+hvW0ZQhsbKhc8cv/8AhUmm6z/bmm/CHw3Depc+dDd6gj3Lo/8AfTe77Kv67XH7HlO7tviv481J0jnnhton+48MP/xdH1us9xcyic54w17xH4k0670qTxxNYJdJsfyn+fZ/ufx0pVyJzPnrW9HfRNW89755tQtbmDZNcQpDsRPk+4laU58xyTqlHWL+68SXVvP9uuXuLX5IZf8Ab3p/3xWtLUmj7zO5+G/hXXPiF4m/4RjSr62vLiffDpqXcyQpsR5pn85/4H+d62lC51PQZqXwN8TaP4m/4RWOBJrv+1X0v7Pb6qjvbT/33T/njsf7/wBynHBpamctB3xI+F3jH4by2/hmf7G97e2yT+bbzfbLW5Tf9xJk+/8A7dZVKSRrTd1qcunw0+KHm2kHn2z2U8KPMifchd/4Eff/ALlE530M24o7Oz+Eus216ljfSaVDM9ykEN2jvsed/kTe6fc/8f8A/HKKdNMaqQPWLD9kjxxeXD3fjF4bm7gfZDsv0dET+P562+rqJXIjs3/Zaj1KfT77VYPOuNO+48uqu6TfPv8AnRNn+xs/uUfV+YOUozfsSeFb+6e7nvpk3/fTzt/3PufwVjLCqJPsgtv2D/CT3CT33iq/uYoE2QxS/wAFa0qFw9ka2ifsQ+A9B1RNZg8R6k92iPDvf596P99K0lh05G0adonoHg/4IfDXwNq7z6boelPfXs3n+bLD88L/AMGxHd/7lceY0uWGh2ZdRTndnp6eJIBqy6DDZTXl+IftUSRJ/ro0+R0T/b/j2V42Epc8tT2K+Jp8uhwXxk1q61Dwn4n+G2reINC0H+3beDT7C4u7pHe8vp3+SDY/zps2f79fQU8HGx89Xqzk/dPzv+Iv7RvxN1Kyi8FeDns/CSaXCmn/AGtL+a5vbnZ8n3/uQp/sff8Akrto4aKMnVZV8J/Fj4k6LpOpSePvFNxqll5Mf9m22vabPMmpI77HSa5R0dERPufI++uuWHiZOqz6N/ZF+J3h/XopfD8Fo9zqFlbOl59hdJkRHuneH+5/A+z/AIBXBimonTRm5H0XpviTw497dvrFj9jeyfyLxNRs/nh2f7f3NlctKUW9TedNMuzfFH4NaJLKl3448JWcsHzzJ9ph3ps/3K9HlijmuVLn9oT4EWcEV1dfFHw8kU77IX8777/98UvaKJLiiLR/2gfhl4w0241H4c+KrPxPFA/kzfYXfZC/+3vStOdMdOxzmseJNc8Qu/2qfyYv4LeF/k/+zovEc12MWaH7AiPPG8MX9+X9ylF4x1EaVnbT3kUs9jY3N4kH+ue3heZE/wB/ZR9aUdB2M2HXvtOnI8+nXiaY9z9+XZDsT7jzfPsTZ/sb971EazYnSa3Olm0GB9Du9V0qCzuXsoXnm+1/Inz/AOpdHR/uf8A/36yqYyUHYXsm9jh7DUrSaw8zWf7N82eZIIZUmeHe7/wIn9+tXjfq6uTHCSTOwh8N6Bf6o+najdWdm6Qv8mmTPNN/t70f/Y/g+R65Z436wdcaLSPB9Y+GOq+G4L2++HOo3P8AYMF5PdTRfb5kh3zPC/7n5Pk+4/3/AJPn+/XJiqKiroqMKa+0eNax4h8TaVcJBqX2y8t4L9Jn33M33N7u6f8Aj9ctJamVR00/iLvwE8c+P/Bnxz8Qa55D3lvrcL2r2M037m5tU+fZ8/3P76V1VJ+zPQotYr3UfafiH49/BPVdJu/P8QXmm6rqFg+yVNNeaazd0+R/7m9Pv0oY2xvLhirX96Jz/hL9oH4SeEvCmlaHquueIfFuoWVt5Fzq1xpSQzX7/wB9030v7TidK4Yxnc5fWP2nPhXoPijVfH9jaeM7yW601NPTTHeFNPh2fPvSHf8Aff8Av0v7TiKXDOMim2z5ctv2sfEd5deNf+E/sb/W9K8UWb2Sadb3n2Pyd+zZsdPufc+fZT+ss+TqKVNtWO78K/8ABRHxP4b8L6F4fuvhzpV5cWUKQTXCXkyJ5CfImxPn+f8A23ej6yzjlipRdjibD9tvxPD8ZPEHxftPB2gpd63pUGipDM7v5MEL70+f5P8Agdbe2ZrTquZzXhv9qLxxo/iDXfFXiqS21601u2e1vLHVke5tpoHfeieTvo9sz0adNS+I9gtv28PHCaNp/wDZsmiWFvsSC2tLfR0/conyfc3/AHK5J1ZQPdUMpitWXX/aW+K/iSKV/wDhJ0tvtSf66LTYbaZ9n9x9m+uOWOknYbqZStEzH0fQfE/xg8Spd+OPEc159qmTelxN99Ef5E2V00q9SjO54GOpqM7R2PS/DfwK8M+G3u57HQ96ai/+mb32fP8Awfx/fr0cTKeJijVU1CCaOo8GeD/A/wANPFtlrms+FdB02K1Tfbahb3Nsl0++Den9/Zv37Nn8dawjCBlUq3Raf41/DT4wfEi40Lxx4l1ez8IaRo3kWmm3F5cw215dfbf+PnZa/ffyfk2PXXGrTWqPPndswtE8ZwfCW91jSrvwz4k8SeFNR1u6utHu0ea8msLV9nkwQpN8+xPn+SuWrXi9kd9J6Hoc3hvw/wDEjw//AGzp1rNDFdQ/P5sP2a6h/wBh/wC4/wD45WKcJbjqQTPn/W/2V9SsJb1PDmspf26b3msb7Yj/APfaf+z1lKEO5ytpdTyyz8E/2J4oTwxfWqaDcXTon+lo9zv3v/Bs/wDQ6zcE9jJyNCHW/wCxNcuEgsXvNMvU321xLD5O/Z9/Ym/7lc9WjY3Rsa3o999ifUoILO5tL2F3s7u3/wBTNs/1yJ/ub/nrKN4gR2utxm2hP2H/AJZr/H7VNqhpzlbyZ7NIn1W6hhid9m/zqeHlzQNOZL4TpdE8JaxrE7waNob3lxvRPtd3cpbWSO7/ACb3f7if7dbYejzSD21bojY8R/Cbxx4T8TtoOv3Xgx5b6zS6m06K+d/JRH8n5HRPv79/3K2r0fq6uU6k38UGZr/Dr4jTW/2HQ/Edg6I+9IfJuZvJT/YrgU3UkZydN7xOl0HwXqt/4Vl8Cajo+tzeIrq8kR9bsdBm32yfJs/0n7SkMMOz/pi717UMLCRjysl174V+GfG1rp8HirwPeeG5dB/cfa4dStne8+RE2P5Kb9n333u+/wCeuuOXQkhchveFfhL4O8K6zoWq+HNHhm1DTrlHR9Wtnmh+/wDJvd/8pVUsD9XjciNPlNr9o+98d/AjXrX4qa5pdhbXetv9i/tPRrOFLK2fZs3zQ3r73fZ/6BvrqwWFjiZOxnUk0zmk8T+J/FXii3gvtO8VXOpzzfbYfGVppv2aydERPJdNieSmx0RN+/8Av0fVbOx2ckbEuvfE6fwl9k1zx3qvir4hfO8Mzy2CXlyiOnyJCkKJ8m+tFhEZuMUWPDfxI1LxJbyx+Gfg1rd/bpbPqkN9LbQ2yJBs/wCWyO+9H3p9ylTy6BjORL4tt/FXjDwSfG7+EU8NrG/+geVeWzzb4fuedCjvs+4+zf8A+z0SwVNNpdDWlI9Zm+P3gew0vTdR1zX/AA9pUWo2EF19o1HW4YUd3T54dn396Pv/AIK8zE/HodPszEm/a6+Ati8seq/FvwZC8H+u+z373Oz/AMcrWUuWAezMy/8A25P2c9Nvbe0f4jW1491seH7DpVzMmz/bf+CsfaIDn9Y/4KKfs32Fr9utfEevXKWsyQzQ2mlP8+/f/fRP7lHtEHI2ZWsf8FF/g7/Yl3BpVp4tTUHs/Phu/wCzYX8n/gD7N9O6NnzQRLZ/ELTfjf8ADnw18TfAmspeaxoP2Wa5fZ5M0N6iJvhf+5/6B89RKV0Ze2nfQ9If4r+GX0tPE3iDxrClvPbb4bHf5MMLv8n30/fvN/ufcrymvZu561OXPD3jx/xP+0n4H8jVY/AHhnSt88KQ3l3ND/rtn+/vmf8A4G9VHE6jw2HoSk3Jnxr4z0d9H8b6xPH50Nw+qzvvSH5/nff/AOz170PeR4teau0jd8VW13r159lsdcvLNP7H07Z5X3/PTf8APv3/AHN/+x/crZLl3MIu5t/BPW9S+GmpahqOlTw21wltAly80KO82x3++leXinY9fL1Dl1PpDwf+2xfWzxadfaV9sR/+fGbYj/8AAH3pXkurZnZGlCUhnxs+BX/C4IP+Fh+H9RsNHl8V2D2V5b/Ztm/enyTP8+xH2IiPsSvRoSucuJkloef6V+w9qvlJA/jiztkgmf8Aey6bNM7/AHH3702f7n/AKK9Bz1R5Thzj/g5+z38VPgV43uNY8P32m6xpl0/2K8iuNVtraGa13/65Ed9+9Pn+R619vKKsFOPKz7V8DaVY69dJPaeLbxLe1R0uYbS2tkfe7vs+eF/7iP8A3/uVwVqlSTPUp1lGJmePNN8B6DL9u0bUdK1K4tYXur99b8QpNNZpvRPP/jdN+/Z8iVVTEOKDL6MsVU2PJdb+J2gWct79h8aJeXv2Z5oUt9NmvIU2J9z7ZdfP/wB8Js3/ANyso4q56mZYGVCK0PL/ABP8VNN1XxHo+q+HNS1Wz1WB0S21PU7mF4bZ/wC+iQp8mz/gdOjiG2eNmFK60Og8Jfte6zqXip/B3xNg/wCEtstUuUtbZIUSF0nd/kfYn8D/AH66pTT1OXCe5oz0jxh+0h4Ytr3T9Gg8Mpc3rvp17DDdwvD5O/5PkmT5P+AVjUxkkj28Jg/av3jn9e+MGleA/Eeu+HIPD+qvDpGpTpvTVUffsd03/voX2f8AAP79efPMJKVrHvxyKjOHM2b+lfGnwVefFObwVqvwy1KwS1vJ9I+3TW1n9muYNn3Pvo6I7/8AodejKfMj46q0m0jy3x/8K9O0rxR4gg0rX9Y03wv50/8ApFxZp5Pzwo7pvT5/40++ibK5JVHFnHJXZzWj+LYPGEtppT+GLOw/sFEsptZ0T9zc+Q/yJdTJv2b9n39lOpUi+p302sPNNHV6x+zrqut38uleGPippsNvpdtBdPcTaVNMnkTJ9/en3/uO/wDsbKKdGNTVHrVuJKuHp8qNWz/ZdtfHN/e6zp3xpms7TZAnk2miQ3iJPs+f596f7/8AwOm6RzUc7qN3udb4S/ZF+Hth4V1XTfHeqzeJ9YkvHfTb6J5rD/RdibEeFPk379//AH3WXsNbnVLOptbnJTfsSeA38NS2OseTbXc6PCmspeXkzo+99j7HdIPufwV2eynWmk0ec8VFwbPnx/gJ8GZrB/GN34n8Tpo/2n7E/wC+sv3L79jp8/3P7/8AwOvpqOTU50+aR4n1tc7Vj1PUv2Bvh7D/AMS3Q/iFc3LwJsmuLeaF3d/9xN+z+D+OuCvCT0SNYSUSFP2A/B14lvo2pePNY/025S1tkeaGHfP/AAQo7/x/7Fcsack9hznzbGnpv7BPwnhXVYJ/E/iGHU9BuUtZrS4v7aHf8m/5Pn3/APjnz/wV0V6CaMuVmT4P+A/g7Xry78JeB4LyZ9EmdLz+0Nb8lLb7/wB/fs++/wBz59n+3Xn/AFVXFyst+DPDfhJLXT7uDXPsHiXS0R9VtLebztjw797p53ybPkT+N/vpXRKlTRManM9TttS8bQXl6keh/GzXtEe6eCymTTLaGb777P49/wBz/Y+dK2pciOqOqPJPj3YeMZvEf9na5qWsaxqtk72XnXD75r9P4JvkTYnyP/8AsVhXrQZ586tmeh/Cjxbp1h8OU0fxB4Ov7CWyvN73dpon2l3nd02Pc3KPvhRE+T/b3p8nyUUFCXU0pVLnqmi/EXxl4H1H7VZ/DYeKdHvYdltNo9/bQzb/APlp53nI+9Puf7afPXVCKijeVPlkWfiXf6lrfwsln3p4S1C6RHfTNTuUmuodj/6hHT5N9eLmU9bIWLlywPkqbxPPNdXHn6jNDcO/zv8Aff8A4HXytWjWi73Z8+6Uk9z0Dwf8bLW5+yaV4x0qz1XT7J0/10PnOjo/ybJvvpXtZdWnBWZ30FY2PEngnTdKT/hLfAGjTXmnz/O8KQ73+d/++/v17tSnTirpnoqSSPN3+J3gu8untL7wlvu9+xHuJnR0f/4uvOniZwdoo5a1ezOTjl+IcUax2OqqtsgCwj9zwg+6PuemK61iEP256D4hfWb/AFS3e00eG50y1dHeHf8APN/8RXl4eajHcmlU9m7yZ2H/AAmfjF7f+x/BWs23hW4guf313NbPeIn/AGxT5N6f3/n/ANhK3w+K5ZnsUM1o0rcyKnhv9mOPVdS09PEHx31XVX1e/RETT7ZIXe6/gR3md3T+OvWpSWN0Z7NXiGFSNo0z6Rv7PR9Eilk1/wATW2iWVl8j32t/6NDM+/ZsR/vv8/8AsVrPLo0VdHi1sfUqv3YHPw38ln4m8u0kudmo238H3HeF9n/oD/8AjlYRjKLJ5bjr/Qb6/WX/AESb7/8ABXVCtOIOKM/UvFvgHw9bXugeI9A16513UX328tvoM1zDsdNn765R/IRPv79/z16EcT7eJzxlfQ8U8P8A7Qdp4H8aReEbv4X2mo+HH8/UJkuNES/e2uvnRJ0/302Jv3/wPvSpo4hUm1f7jGpSuz33Tf2rfD9/4LtILvRtN8H3c1zv1jRrnUtP2TWu998KOl4iI7/3/wDxysfrSbudH1aVjx3xP4z8OX+vPd+C/Hb2Eulzf2hpv2G2h1V0d96Ik3kvsdP7+x/7lbrGaGTwsg8DfGLxHoXxG0+31KS81i9+0p/bEUvgm5TzoH+d/Js9m9H2f7+//Y30KrNomVKx6Bqt5478T6Jd6d4A1XUpvB8832qbTP7H+wJbT7/ng/fb50Tem/7/APG+z5K5a1ed7m1Kmjwf4i/sK+OPENrp/j+exR7Sd/uW7o9yn3/k/wBj7n36zqayTNPaWOQn/ZAuNLsrjXNT06JJXR/tiTW3kpveb/gafJ9//gdYYuXLHQPaXKNn+zNof9sxJJJZw/ZU32yb9+xN77/+B7/4K41UbCOrPXfDf7G3w5h019S/sZIbfZ583m+c+/8A2/nodRpXOuKSVznNV/Z7+Hmm6G+j2OuTTO7okP2uHY//AH3/AHP+AVwU8e5OzOStj4bH0h4Y+M3wh8K/DnR9D8d+J/Deg6xp1nBZXlo6bNjp8iOnyb9joiOj/wC3XqUqimtzXD1oVFc+Rfjx45+HKXF3deAPE9trCajef6TDbwvvhfZsrHFLsKWKUoNRPEYfEmo7fIgu5kR02ea6fPvrlpUeZ3PKpKvKd0z7D8GftP8AwPuYPD/hHx38D5vE/iNLay09NT1O2s7mbZsTY7u/9z7/ANz7le3h6rZ2yp9zor/9tX4SaJq+oeHNG+Ammwpaw3rzJFDp8O/yd7/O/k/Jv+f/AHK0rVlE1p0k0eNfHj9r3/hdnwqvdK0P4a6P4YTS9Ssr2G4t79Hf+NNnyQpXLWakXRoSpxep4L/wkmpabo2n+ILH7N/pty9q7un3HSuVYZS1HQnNTs2fTGpftIazD4Lf4c/2HoNmmiW0D/2j/wAfMyeTs3vs+5/GlEZezZ14+Ciro4RPjN8cPt/jNLSezSKCwnfRJrfTbbZ5/wBqh2bH2fP8jzV1Qrpo8qlPuXvCHj34va5H4Zn8W/EzxHp9xau738NtMkKTbL13RJtifc8nYn+5WUsRBGSq6nZ6R4E8W+N/DXiLwq/x51rVE168gmRNTvEtoLBEmeb5Ee5TemzemytqUoVOh0xdzsfhn+zJF8O/Bes+JtU+Ilxqdl4n057SJtL0f5BClyjvMnnOjun7n+CuPH4e2x6mXZhDCzJr/wAGaH8N7O98TwR63qrppV7Bc2N3bW1m8KTWrpv2O+/f86OiV59Ci29T1M0zmFeGh8xQ+MNDv9Rt7SCBETe/2l7j98ifJ/c/77rsp0OXU+Y+te2PofWPA2v+FfFqa5aXdnN4c8nTrrTbjTNN0/7TN+4hfZveF32fI6b/AL9KpLlBNR1PUU+EXg74navZeNfEGm6w+oT6bpc/2jztkLuifIibNnz/AN+sXVjLQ9ehmN9InYa38E/Dmt3+seI4/D+jve6hM966anDNs3vvd/nSasnRUtbHVLG17aM88034kWmleP5ftc+lf2rev/o0No6Qojun33e6R9ldeFvPRnzjm29Ta8Vj4heN4NS0Pw7418G6xcXlt5L6S2nWdzc21q/yb0uUTyPk+58nz/PXXVwiaBI4nRPD/wAXvh94bh8Iar4V8GzaFBbSQO93p1tNc7N/z75nTf8A+P8A9yvHxGEnHY1k3GWpyafHLwx4SsIvAk+h6ro/kTPs1OHVZnm/jfYm9/kR3/266sFQnbUnFVqahZo6D4D/ABO0aw1nW7X+2JptMTyJ9l9N++T+B3T+/setlPWxlRlE+m7nSrHVbL7XpusW3lXSb0dPuOlbRtudcmmjz/UvCXji836NPo2leS9g+mP4hsdV8n9x8+x3s9nzv8/9/Zv+eu14uCkrIzp03OLRDpXw0u7/AEvw7ofjXwP8PbxPCls8NnrNvNM9zc7/AJPnhdET50+/871dfMakI+6zKll/NK7OXT4IeKtH1y90rwx4j8Mab4H1eZ57yxSwm/tCHfA8LpbTb9kKfx7KcMdF7o0qUlHY2PCXw98XeErd0u/i9f6rLB5CWb3FnDsSBP8Alg8P3Jk+5/3x8mynPGQ6DhSubaeD9Nub/T9c1zSvCt/rGnJstrtNHhh2Jv3psRPuVhUxVx8hU8YeEtV1u9fXLHxcmj3aIiI8Nt50Lpv37Jkf/XVlGtcTij4q8Qw+I4filqGj6drFtraO++G+t/kSb+P/AIA/yP8A+yVh7Oc2cHJynrf/AAp/wX/wlfhnSr7RrmZPGVhPqFtb73+y2yIn+2iOkybN/wDsPXfRwMpLcPatKx4vrHjzRrnUX06x1zUne1uX8l5pn3un8e/++leLiMNNM5JxK+sX+m39npl3BqSJ57/vrh3eFH/74+//AH6mgpw6mtKNj0r4afFTTfBmly2N3aPeRPcp9mRJt/3Pk3/7Cfx1r9dew5YnmnY3vi1reueLb3T7tNSme0eH/RvnSGGG1/57p/G+/Z/45XDWqe0dwxU+aKPDLyaS88Q/ZLWdE853T5H3/cT+NK2qVabWqOepZI2NNv8A/hGL17GeCF7J4X/fPD/tp8/+xWMasY7GUKtj0jwl8QvGPm6rHJqtzqUuqTO+m27zJD5KfP8AOn/A/wD0CiE5395nZTnzHmmq+D/GP9pXF38SrG5hiun+eZJkfyX2fO+9/wDY2f7dejTnBrUc8PznLf2R4cX5f7e1I44+5/8AZ0eyK+rn1ZqvhV/DFqmpeO9Zs/DGnz3PkpfXyb7V3T+DzoXdN/8AsPsrnqZFKJH1GK6ncaV8N/B2m3lvHrnji2/fv9y32b3/ANxN/wA/+5WcMB7J2YfU4oi8Z+KvhR4btdQ8HaP4Kh16V32PcXz/AD79m9N+z7jpv+599N9enGEMJrc7acVE858N/Ej4QaPb32gf8K5trPxxBcz2UNumgv8Af2fJN52x9if7b1ssRCr1HUxCjoN+D/hL4heD7x/Ft14qs7/fMnnW+oaq6bIN+x32f3/n/grmjiqbdriVVHuusXM+j+IUn8YpqWm6f8nk6nEn2nTIX/6eX3/uU+58+z+OuuEqcupsqqOtvNN8K3NhaTwa/ol/9qh3vbxTWzzff2b0SF33pv3/AMdVycuxKqJnO6l8EPh7r11cX2s+BLC/ldER/Nh+TZ/ufcrJ1LGyjzHOf8IH+zn4P1e40rVfh74V01oLbzk82G2h3v8AwfPN8mz5/wC/8la0rMx5pjH1L4jWHhS90bwr8PNHv9Etbae903VrTW0mebfvdEtrP7n8ezZ/4/W0rC5psx9S/aH8QeLdX0yTwP8AC6/1vVfDzomq6fNDNZ3KIiP5yb7p/n++jom//wBAeuiFZRMauHbdzvbH4ueMotM1nxX4U+Heuaik10hk0vWNE+xzLG+/e9snnfvv7j7/APgFY1ayk7o68LR5dzCT4nfFT7H9hg+BniS8TW0eC2msba2TU7D53/12+Z/uffTZUrESlpYWIo9jn9Y+IX7SaRW/h/xV4VvNS0qCZ4HvktoXR7VN6b5kT+PZXJXU5mVJ8m54veeKn8VeKLGTwrA6axBqrp5L3jolzsRH2On++j/7m+ow9HlepVz6u8GXOs69oMtj4tk0f7d/z6aDf/bEtoH+5vd/uP8AfrSvTTQN6Hyz488jUtbuNN8MwXL2iTf6M+/e/wAjun/2FfO1sM29Dx61Btmf4q+BXxX+IukvJ4V025v9Vg2PMl3ef6lP7ib/ALldWFw8oo6sNScVY89s/wBiH9pC/wBSln1HRodNfZv3veI+z5/v130uSO7NqWFjB3bOgs/2D/H6RafB4g8Y6JbW8DvCk1xf7POd/n/4G9dblT6HU1COx614S/ZL/tjVrj7J4x02G9+xwJ51vYfaXeBNifJNM+z+59ypjWT0OatU59EdNbfsK6bba5ceI5/ib9mu59+97uzhRH3/AH/nd65q0eZmuHpNktt+xz8JLaBLHVfjvpTxO6I9vbvbPv2b3/uP/t0qlOL6mkqTOKm/Zy/Zs8N+Lf8AhB5ND8YXkqW39qb7u/hSFN/39ibN/wBxPv8A3K6sNCCW5k6TuelW3wi+Blnb2Unhzw/f3iXTpDNNDD87o/z/AD79m9E2I/8AcrgrwjN7nbDXc9Av/gt4A02yt57G7udl1eQWTxRbP9JR32eR99Pkf/2StMPhY23MaiPmL9oTwfp3wr8ZX3hyP7NDK6PewzTb0eH+4ifwP8j/AHP4NlYzw9meZiIvnPPPhjr2ueCdWt/EGueEbx9Pg1W1urm4S2d/s0Dwb0n+SZH+5NvT/wBkr1cHNU1qdXK+Q+kPCHxs+HvhhH1xh4nvNCn+SbU7vTZtSmudmzY6Qvcp5Gz++ibHT/bSujEVIzRMeaJ4v458Q+APFuqS/EbxN4q8SakniH7Va2ejWlnDZ3ts6OiI7o8zpCn8f3/ub/uV5/sk3oY1a81ozwWz17wq/ia00b+zpvKtbx3m2Jv2On33+TZ9/wCetadDmOZY6jh4O59VX/jzw58QvCFpH4O1K/8AB+n2sP2Wa0mvH8mZ/wCDZv8AuI/z/wB/7myiplvNqZYbMaOJlY7j4UfGPSvCXhLw54c8QT2exHd5tQhmmm2fO7p+58n5P++6xVJRPcwLlRdzF0f9qJPhRe3ejeIPDiaxoVrbOiJb3PnXV4/8HyfP/t/J/BWkZJHoV8a2rItf8ND+BPGGt6F44g+GWvTXFlDqMD2KQ7N/nIiQ73m2f3H/AO+6c5Kmrnm1JqOp1cP7Tj/YHg8FfBbVbx/OeZ99/C6Jvfe/yJ/v1yyxV3YdOqmV9H+NPxU8SW7wax8D3trf7k1x/av2ZNn8afOnz/8AAKzqq2pMq00eb638RdK0fRrfRr74NaJM9kk8F5fXcKTPNsfYk6PsrKOI5dDGWNktGjnPCXjPStNuri+03w5C8t0iT+TDbfPv/ufufn/gSsObkd0Thal2fQfwH1jx34kS4tNV8Dpo+hRp/oFwjvs3/wBxN77/APfrWOJrbJHtRasei6q8GmyvBPqtmjp/fuU/+Lrrmp7mftEjhdbvNcsLh9S8OeILO/8Ak2PaXF+iI9EJSF7VHM3Pif4o3+hP/Z2lWH9t2V/P5LW8ybL+y2f88fn2TI/8bv8APW6weMxukUZqvhr6nK2fxR+O6aoli/wTvJpXf5Hm/c23+47/APj9DyrG4fc1WJwqOq8B6r8W4dZuNG+K/gfTdHtLp3n+0fb/ADr2F9nyf6N8nyfJQ8I4K7MJVk9iK5174/PFL5Hg7wfsg/49r631V3d0T7m9PuVm6ihoZOSZ8tP4Y+JsPivWPEcE+mw3cCfaprSL5/O/f79kOxPvp9/fWUa6v7pzqPMetal4M+KHjzSbe+8afGKbWL1P9K03+2ZppptNd0+dE2J9x/4/9yuqGJrJWijVQSPn1/2dfjNNdXF9HaabDKjvsRLlP33+x/cpxot7mXsDah+Cfj+bS/7G1WxttKee8SdHS885Hf7/APB9z+OsqmE5gdB2Og1X4LarZ2sU9raTW3kf8fPnbHSH+BP9/wCfZ/33XNHANHPRwvI7s2PHOm+Mby60z+340eLTkRJk3w7P+AbH+5WNWhyhXieX22m3Vh4gvXgR7ZLp0d3d/k/3ErmqPmMKy5kZ/iHUtVttXeSC78m3nh8jfKm9E2f7H/fFKEbI5FTaPS/CusaPYfZNV1XTUudVdPnvn/g/2K5p0pNnTSVmdgnjzw497/pWj/23Fp1tO9yj3joiO7/fT5Hf+5/cr1cJTcVqetSlZGIvxj8JRAR/8Ke0ttg25G/nHf79JzqXMHjZdjtvHPiT9ufw3PFpUHiPTbmyR3864e2tkmvE+5smfZsdHT79fQVscpLYU1NGPYW0esWEtjrnw50qwdEeCaJ7n7ZDM/3/AJEf50T/AGP4K+ZxmPtLQ5JSmmMsP+Eu+Hvh69gktNNTTNXf9zFp1gib0T+D7n/jiVhKpPErc6FWOftvH8GpRJpWsaHc3ibHR7FLx4f9x3+T76Vi1OjszlrScmdLbfEL+0tDTTdcgfSpXR7VJrtPOSZ/ufJsrCNOone4RqtHq3hL7JrdhLPBPZ7LJN775vvv/fRHf7711wnOPU2VVli/vPgz4M07ULrTvDlzba3qNs9ql3b2FtDNv2fP8/3/AJ//AB+vV+uXVjtirGxoPx7sdS1dI7uPfafZoHRIXTe8829/uP8A7Cb/APgdQ5uRsq3Kd7D8Qvh5qsUX27VdNRHff5Wop86P/wCPpWtLENFfWYGxc+IfAkNvv/4SrTd/9zzvkStZYlLqH1mBhP4z8F2Gt3X2vWU3/ZrV/n+f5H3umzZUVK9loZOumWP+Fl/D1LjZBfec/wBxES2es4V3Jh9Z5djgfiv8XdK8KpZaroHiPQU1VLZ54bTU7aaa22P8j+d9ldHR/kTYn/fddtPExQ5YhzOE0H9rbxxpulXSarpfhDW7jUE/0yWxhvLbT0+/9xN/z/Js37/uOn+3RUxkexi2eW6Dc6VD8UrjxjqM7vaT2b7LF9ibN/yP/t/J/frneJ5S+Y73Tb/xrqrxJa+NLl7f79sj2CWc2x/45pkTfN/vv9+sXinILnD6rDPpviu31V7tJkupnge3RH2Q7Pvv8n3N77/++6cUpO5noz6b8N6V4q8GeGbue01V9N1hJtiWk1tvmufkR9iI+z+D/wBArpSUULm5djyrXofjb4ht/P8AEF94q+xTp+5SaF96f8AT+CvDq+0i9zmqSn0POb/4V+INSWWNLX7Td2v+lPDcWb/Js+Tfsd/4E+SlTlUYQjUluekfDTVfHfw90u31HTbq8+23UyWsO+wRPORP4ER3+R0/9nr0qd4nVTp9z0PVfEPxi8Z2Vvpt14Lhs0uvnuXluYYXT5/v7N9FSrbQ9Cm1A5z/AIVp4mfVoo9RurPf9md0RJvk+R/9z/brONOcjRyTLHjP4P6r488qfVfEaW1xBbPZfa7FHhm8h/vpvTZvSuqNOcVuZNmnbeCfGthBp9qnxR1JItO2eTssE/ubP43/ALlZLCyvcuBmeJ/h14m8Q38upX3xe8TwxPCkD26Qw+S6J/Bsf5K1UZQMqm55l488DfDzQdOuJ7rxc832KGeZLF0h+ef/AHESpdZSOavD3kZXwu0f4M3j3r65aPeXqJZOib5k+/Cm9NkP+3SVS2x0uNoHqviTQfhXoLJJ4j+Fz2zwJ8j32mzJ/wCPvWlWpJERxEGcJ4w8Q/BN9Nl/4oOZ/kdHfT4USZE/j2PWUMQ1uZVXTZ86+FZvhdD41ivv+FeeLdNsnv3d5nvJnmRHhdIfn/v+c6PXUsT7NXM3hsFXhqfQHgZPhX4evbfUrHwrealcQJ893qF5/Hvf59j/AMfz1yVs65NDz6FHB4aoeoal4z8KppFvrP8AZX2OW1uUeGFNiecmx/nRP4/7nyf36xWM5z0qmPjFaGPpusWNtqT2Mdpbb02bHhttjoj/AMFbRqcxnDGKozl/iR8TtK8GWGofZN82pp+5fY7/ACO6f3//AGStMTLQnGy5VoeP/Cj4weT4oTZd3MNpdJsmt0R3RP8AP+xXLSp8z1OXD1W9z2jxP8QZ7D7P/Z0+z+N5poX/AIH+5sdNldldJo9J14NHD+J/FuleKrW9/sPUrnTb3Zshhu4YXhuYPvunnJsT+BP4K4PY3ZjJQkc/4G8YXXhW6lnu7uGG9R0dJbSHe6f99pTq0fY6sVKnyanqHh74keONlvBfa482mfbJ59Shhtkd5kf5/k+RPvu/+xsrbD5hSp6SRrPEuGh1tt/Z1zpb6l4cj+x2V1eOjyzJs+f7779/8dbVsfDoZe1ZlX/jCCHWbSC1nea3+d32Q7/49n/odcizGKH7W5oXPxI03wrLqt291eQ3eg+QlzDaW299833ERP469vLs1q0TRrDFrQfjNrHirSbLxHo91r1taai7wWyfYEtpt+903/30/wB/fXZjM6q1TJvDXMyz1i11Lzdf037fqssm+GaW4h+0v8/+/XmYjF3joaTXKrnmEOvfb59Q0eOfUra7T9wiPePsmT/c3181iMTPmscFTEOLOXfxI/hLUbvUdV+03kUEO/yU+R3rpw6dN3kdGGquR7l4A8T6d4q8M6F4gT7NZpr1s7wxTXnzw/Ps+f8A9Dr6HD5hRgrNGlWulojh0+Mb3nhBPHGjeGUm0z7Y9lco95++h2O6b32J9z5Pk/30ravNQ1Q/bsq6b8ZrXW4pZ77w/wCSjpstkS5/jT5/v7K8/wCuWYe3Dxz481W28Fy3d3o3ky6jClq6Jco/ku6f3NlbwxMZF+1M/UvHMF54ZexfTbPzZ0R3d7n/AFKJ8ifJs/2KxqtSE4qaueM+JLl7/SbTXHk2RWrvOn9z/fripUVJ6nHCPMeb69quq2bWUeovM8V06PvdP4HrqeHSQTppFiHxPqupN9k+3Ps87ej/AH9lZxopsUVY7CHUvEfh5rS102+he4uoX864R3+5v/v11Rp8iOqLsQHU9dUlVUMAcA75uRU88CbRP1F+J2vQaJ4NuNZsdk2+FNiPRiWmtDsa5j5P1h9S8Sap573yQxOn8e/Zs/uV5LpczMXh+ZnRJ8Lt+jahdabPps0UDujvd3PybNnz/wAH3/7nz1WIwMbbmOJwnKjxfwlrb3Piv7L+5trdIXffdp52+BE/jrKjgY9zkpUXc9Gs/B9r48guNV8MQb30tNlzNbu8KP8AP9/Z86f/ALFN4c2VDmPRfA3g/wAOeHvDllp092+m3utzeQ9vMnzu/wDt/wByl9UbNo4K5x/xI8Hx2FvLqVrPC9pazI8M037mFJ0+5s/jeuqng4w1Oj6rFdTy/wAH/wDC1Nb1Jb7RvBVncpZW1lavDcXKQokCPNs3/wB9/vp/wCvQgqcFYPq8O59a6D4S8AJbvY/2PNDd3sL/ACO777Z9nzv/APt1k1Q7mHsYdy2/w90aFfLj1+8SJPkRHTfs/wCB1wV6FGb0Yexh3OE+IXhux8PJaT2Oq3Nyj/uH87Zsh2fc2f8Afb12YfDUZw91lLCwfUr6DbQX+jWV959y/wBqhSb7/wDHWlDAy5tB+whDqNufAfhy/ld7rRvtNxOmzfMjzPXZDBunuVGqpaI4xNK8D2bSwf8ACHaPcxTvs2ahZ/P8n+49KpHyNlFPcu2f9gWd6n2HwB4V3v8A3NKTe/8AwN6dHB+2Jq8lE9IufFXh/wAJaNqCeINNttHsktoN8KaaiTb9/wD6B9yssTQWHMY4mM9D5vufGH2DxBqH9lai76YiJep8mx0dPvvD8/yff+/XnQWplc76H4qQa94Zl0qPUdVme1h3vb3eqzeT57/ffZv2OlFS6E2VNN+N/i28tU03Rr68sNPSHyETfv8AO/297/7j15uIrXmZUq+pt3njPWL/AESKC6n013gvPtv+kQu/3E2bJvnTenz11fWFGKNZYlI5y8+JfirxJa/8TXWbO2lgdPJmh03YibP7j/wfwVu9UV7S5FZ+JPFWsXsv9v8AjXWIYnmT5IbzY7p/wD7/APHWTi9w5mz2Xwfpuq63/Yk+q+INSht/Juktnt7997p8j/P/AN8VvQxEm7SOqlBw1Z6KiQbv9Eut+z+N/nevRvTa1ZtKSLelPBrGpPYwR3Nz5Hz3L2lt5yQp/t/wJWKXNsT7Y6i5+GmgeIbX95rOpfZHT/UxTPC//A3rT2YvaHOXP7N/hKaJ4P7R1h4v7n2lP/iK554Mp1OYwpvg5/whN7F/YHw5m8VWk/37t9VhtrqwdPnR4YX2JNv/ANt/krWjgzKVVrQ2Nb8YazbPcJ/wqD4nTXs8LzQzedDeW3n/ACJ5Hkpc7Nnyf3Nld8lJLYmlSg2cJ4k8K6N8XdU1XQ77wdo+g669mk6Qwultqdns2fOkKf8AA0/jrxMVUmnsdbwcJnKv8K/Dng/RrqO+8CXOpSwTPAmpzak8O90fZ9zZs/g/2K4atWp7NnPUwnMtDifiF4YsX8L6hp2lWt/DcPD8j2PzvvrwKbqSqWZ5VXANM8KTW/H/AIk1T+wLG0uUSCFLX7RcO8KWyfc3+d/BX1NHLoRV7mlGh3Jbz40/Y3uI57TY7p9lS4859m9N6b/n/wByt5QhDQ6vZJE3i3W9N+IWkzWOjXaW2+bz3R5tn7jZ9z/vuuhxotaMuvT5kM+HUPhjwHcJrF3Alzqf/PF33on+5XlYhNP3TgWGd9Dd8bfEjxjrctppWj+DrBNM+0pN9o+0o/7/APj3/wDfe+uunHudXIdNf+M/g7bRXugeC9N1WbVrVEnub6+s3hS5/gdId/zp/wB8fwUp0OZ3QeyOBttVS21SKOONHd5kT99N/H/n56dRXWpXwo1k1jXIbWWexkhh1CCbzkld/k3151SnqefXr8rNBPGc9h4Um8Pz+I7mbz3d4X3u6b32ec//AAPZUP3tDmjV1MnVfiXJ4SW3/sbZN5CJ502/+N337KxlhnLU6oz0OosPiRqOsWSSazBMlp5yTu6fx7P4Hf8A9kp0oyRNuYim+IU9hbu+lXfzp8iRIiVtKjKfUao31LvhL46+I4bq9+ywWyPdQukMTp5MMM/9/wD367YuUFqdTldHkVzpTpdXes2OpXNnre/Zc77lNm//AGErGpNt7GMkmXf+Fx+MdK8Ly+EdKvkmm1S/SB4bvRPndHTZs850/v16VHDwqGkX7HDu259p6D+yR8EtY8L6Pob+P7z+07WzghmfRteh2ef/AB7E+f5N9erSymEtT8/rY/FUcQ3FFe8/4J4+B5ori0tPib42hsrpNlzbv9mdJv8Af+RK6K2BhUVrjp8RY2Ts4lfXv2IfsEXn6d8SkS3R0dLS40f+P/fR65I8OxqvRno0s4rT+JHhnxv+HXi7wToMuh32uWdzFO6eTsfYm/8A20T5/wD9uqxnDawavc+ho4/mOKv/AATPptv4fvtc8caVv1Hz7WGx+073+T/b2fIn3/46yw2WRqLc3liOYxP7E1HR9Ou7HRtH/tjR7KbZsR9+/wCff9+vLq0/Zsq3UyvHnhvWfiFFE8emppvkOiWyW6bE/wCB/wDxdFOtyj5rD/DHwo8Y6PbxPqVpZuifct0m++n3/vpWdTF2mRUrJTRDqXh7xAn2f+ztKvHS1/132f7ib33111McuQ6qlZchQNhqWT/xKpOv9ysva0zL26Pq3TfjTofiHwlp/hy+sbzUtQgsEtX/AH2/7S/9/wCdP49n3KqpK56DfKbv2a+h1LStV0bQ/DF5/bds7zaTNr1tbTQz7N6b0m2bH2fP/wAA+/ThBMxeI5Weea98Y9c8N+Gdd8AarpWiWcr3jpcwzXP2l0d/kTZ5L7P4Pv765sTzGFfF8+hxuia34EhitLF5POe1RILmZLbZNco773+f79Y0eYdB8x6x/bFp4J0hJPBWlI8X3JonSFPk3u//AAP/AIHRGtrqbKVjxHxP428eeNr+XVb6PUoYvtPyPFDsT+5/l66o1EzZYi2h2Gj+M/H6TxPrHip7m0kRIfsjwvcun+58myueUpkShPoc1YeJLvStX8RwSXWpQ2V1eJdWEr74fkR3d0fZ/tzO9YS9ozknznqeg/E7R9SsIo59cvHuP9S6TXLp/wAD+f7leFiI4iGzOR85q3Pi3Q0l8ieS8f8A333153tcQ3a4rz7kttr2jeJ7LUND0Ox854HR32ffT/b/APH6+qyPDV95M0p1JnffDHQYJtDt9Nd0hfSJntby3e2R/OdHd9m9/wDYdK+9wVqekkcmKr1I7M7fw2/g6a6u559RuUtEvHsv3Wm70hnhn2PD8n+3/HXTXguhWGrPqeQQ+A7XVXlvk1hJrdLx/khhf5Hfe+z5641h1Nm1bGuGiMTw9qr+DLB/FvifQLmz2TQWsKXemzbH3wO77Ef+PelTWn9UWh24GhLHu0meafGb4neI9eg12fSr6G80V9Kd/s8uiQwvbOn+2m99leJXxDxDPQr5N7BXTPDdN8SPbXEV3a/8fD/IiSpvR/76PXPTR5TdtD0Lwfok+t3GjwR2NhNb+c9kkV9Mjv8A7Dv/ALG+alUQrlh5oPD10+hp++ltZnR3R/uOnyPsrz54dSmEaCOt8N3kGpJLaTwTO6J8iTfOm/8A4HSxNBxSsZ1KTRt3/g/TrPQbjVb79ykE3kec6Ps89/4ESuuOyOqFM6PwN8K/hzNfy6rqr62/2WH7U8rzbIf9v/b+StkludkKBY+J3x10rwlFplj4E01JksX/ANGuE2TQ7Hg2Omz7/wDGn36wliIbJBXnyLQ4fxJ8ePGmvaNbyQeH302V/ndIZnh/z/uV59aVWTvFnn/WJNjPA3i3xbbabdz6x/wj2sRPMiQ2mvXNzDawv/z3TYj/AD16eDqt7nRBNn2t8NPiF4m8Q+H7SP8A4RW51XU0h/0yaxhe209H/wBh5n37P/H69GpNpXOuFO56VYf2i8H2u+ks9/8Azxt97on++7//ABFeZPMGj2qGXxkTJNHcxO8Du7om/wAlPn3/APoFa0cxd9TPE5clseI6l488ceIXvfAE+m6rD4juk+e00bUptN1C2st+9Hd/nst/8H+uTf8APX0KxFOa1PAlRnTegfEhPH958MrKC0+HNh4h8a2rp/yHLa2ufJtfn3/vodkCTbP7nyVwYj2UtTopTl1PmWH4r/FHRLWWe60NLy0vXR0iu/3Nlcuk/wB/Ynz/AH02b0/geuaUKbgzpoVec9F8W/HvVdYsItH8OeDtK0e9dES5eG2SZ/P/AI0h3p9z/bryqdKmpNhiEux51qWlXyWX9peJ5/8AXvAn2Hzt91s3pvdErCGKnJ2POg7Gho/hvwP4butJk0PwzDqtv4ld4IbiL/SX89/uQ7JvuVpOE6nUJzZ6rF+y94E8R6HDrgt/BlvqElnNe3NiyPDdW2z+B/J3/P8AP/cq6OX1oO7ZUqnMeZeMP2aZPhpqlpPpXifRPK16F3f7JqqP5NqiPM8/z7P4E+SuuSVNe8a00rHE+IfAc9/FLPo3jzfcPD5G/UbNH3p/Bs2JXk/XeV2OBVddTzKHwrrnhuW4/tXxBDeW7o6J9/elerhsQqiOqFRMzLnW7SFH8zyU+yp57vND9z5N9bNXI+IpJ4w0a8t0u4J/OSf5HRHfY/8At1k6aZ59ehzMpalN/wASh547tPKg3/ZnSb5ER/8A0N6zVBJnNGnqM0qzn1L7PdPfWH2dH+/v37NlaqCR1Qgep6JZz6rpD759lvPNBMmyH77ojpv3/wDA/uf7FctWmoaouS5SGbwxBpU/2TTdZ+2Sum+FLdNj7/7lYxrW3OWVdxdh/h7wZfWyXGo6rqP2y7T/AJYxf7afx/8AxFXLHRNYzOMm8H+J9V059V+w+TfQO8P2Sab55k/getadWFRG0dTs5nu9N0jSbqexmS7gufsV+j/vofv7Pk/+Lq6TlB3uddGg2+WRUTxbfaP5V1d2NhefPPvSH/RnT5/kffsevVpY+cFa52SyfC25pI9T8DfFf4y6VoaeIE0p7PSp7b7VDM+sI6TfOiIn+x9+reJmtTz5YPBS0jE7jTf2yfE1t4aTxBrnhmwv9PTVYNMuXS/+dHfem/f/ABpvRK66GZTgYSyqi9Ujwr4tfFTVfiXf2n9o+T9ktbmd0TT/ALn+xvdPkf8A3/v08dms8UrHNTwFmcDo+qx/bYrTWYHmtIbnz3d/n8l/9hHrz6GJnSNpYflOrv8AUvE2pXCalPfeTFZfuLCFIfs3yP8A7CVwV6nMdElZGe+vXdnpup3Wj6k9zcWSJ53ybPJ/4BXJGLbOWbOKtvjBqNndXEE7zOj/AD/f+49b1sJ7yOapF851Vn8V9N02WWe+d0e62XWz+/8AJRWw3unXUT5A/wCFm+H2+ZoeTyf33euf6pM5DQ/4SrTtEs7K+0qe5+2/ch1FLl0RHTZv8l0+59+u5o9qs7l50g1vQUnutVvLnyH2P8ju6f3H/wBv+5WTujkVNyZiXngm7sNIvnsd76m7wPDbyw796bP++E2f+z1nNXKnhepzkKa5olh/xOLXZcPv3u/yf7/+5RTaQ6f7vQ1rDXtcfzrpNV86J4djwvN9z/KV1vDwZ0qFzQ8MalqWqrFptj4ghd03vDCiO6bP++PkrKWFijRU9D1Czv8A+yrC3SedHvX2fPDD/rv+AVKXPohQdx03hJPFSPPP4cv7mJH/AHzxQom//vv5H/4BWqw4qkbmLrem+GNN1SLTtS8JOib0RLiWzuXT/vjf8/8AfrKeE5zGVE6XXrONNDf+zbW2hieFES4iR9j/APA645ZfZ3scsqOpL8HH02Hxb/aX9nO+p3Vt/Z6WNu/k/bH++nzv8if3K9zBVVTLq0eZaHo1h8Wp7O4RJ9Hs9Ee9vJ0dLd/Of5N6b0/v/cSvWli1Y5fq7vqdR4S/aE8K6w93d+DtYfUrjToUS82JCjpv2b96P9z79ZRxcp6SNfqTief/ABj+Itjrfw51ieO18T20tlNZfPDNvmTe7/cRPufcf/xyuuM6bV2wdC2hD8GdSk0HRvsms+Gde1W4nuYLpJbu2+07EdNn/LZ//HKxWLjidJGlLD4pbHQfFG88Qax4D1XSvD/gr97evPp80T7E2Wr/ACef8n39/wDc/grnrPD01qx1IYvqz438W6Vo3gmySCR4ZtddHgmsfnmmhn3/ACb/AJNifJ86J9/5P9uuDCUI12cyi5HR+BrnxPrEX9oz/D3XrO3sv+Pm+uP3NlD8n3/nTe/9z5K1xWGhRRqqTPSPDHwfg1KVPE999vsLe6f/AI+JYU+f+/Xkxou5vQwrudHf3Pw18GJFPoeq/b4r2zd5nR/Ofz0dH2f7G9K6Y09NTv8AYpbkuvfG+xTwbb6Hpt0ltqED73hez3/P87umz+/89YyqrqZyqqCOU8AeNvjpoN1e3dp4csLy31G5+1Ok1tvT7nz/AH9mzfXLPF0Ybs5J5jyaHp2ieP8A4hXkUs/ifQ9Bhu55vkt4bOGbyU/gRPkrz4V5412sRDFTqM3LTUPh9d3Nk/xE8WeC9OuUZEjtrLTk1HUkL/J99P3MH/A3r28LhY0l7x306Upq9j6L8JfBP4JaPKl9B4cTWLhNn/IQ+f8A8g/cr244dRVzPnseoJDa2cSQQQJDbwfcSFNiIn+5/BXQrLRh7Ww2aGB38+B7b/b3/J/4/WFXAU2tUa4fHzufMX7Q/wAePiv4Du/7D8I/DbUrBH37Ne1OzSZJv9uHZ8n/AH3/AN8V5lTLoX0PUWYStqeH+GPj3408W+Pv7N8TeNZk12d0tXt4rZ3hs0fZ99IX2Wqb9n+389ROlZbnNOSkHiH4qeFbx3n1nx+j/ZbmeH7PsvIfOdHdH+TZsf50rz50HJ7nJKnc85s/td/oKPpV9puy1Te8NxqsKTfJP/Gjvv8A46vkaRvhpKG5n+J/ivqPh6zuINHj36nv2J9nfej7P9v+5WbVjatXTRnw/HLxdeaT5HiPSrOa72OkLvbJ539/7/8AwBK1jGmzzY1VcpP4wntvAb+HI9Nh+yXsyTTSyoiOmx9/363jQg+p1xrRsYmg+J3trqy1X55t/wB/7Pc/ZndP9t0rVaHNRaTPRk8T32vWtp/arwuib32QwpD/AAOn8H3/AOCuOs2LEO+xdh1vTvtXkfwQfI6ed9yvGxmGb2PnMVKomc1451XSof392nnJBD5/+u3u6f7f/jldmXYdx3NsFKo9zyHW/Elq++RJPnS2d3hT+D5Pkr36dO256rizl9E1WPR9Z/dwecnyTok3yJ9/+DZ9+ipTuZSib1nfppt08929m/zu6Q/Jsh/8crncGjHkZU1LxVPcxfZNOtE+0J/x7RRQ7N7u/wBz5KxdTlDkZ6X4V/4T+5s30a+0e5S3tUTZcOjwun993qZTgtzXn5TsJvDE+mumo2l9NNL5Lu8Pk7N+/wDg3vWEpQkHMpFH/hIfEdhFb2MenXlt5/8AAkO9/wDvuuOMNTGZp394mlNFqOqvNDdujpbOnyO6f3Pv/wAddcIaGtIwpvG13f6a9jdXf2O3T5H3w70dP+eDp/H/AL9aeycTeGOlEo/8I94Am02LTng1KHf8iJaXjpM6f+z0cziOeOnLQ0LD4G+BLnV30608f+JLNNm+5t5v30P+5M6Js++m/Y9bU8VNG1Kj7yZ3eq/snfELTdOln0PxAj6VP/pX2Sa287zn2fJ/qfufJ/HRPGSR6GKw94aHgU0Oub5dK0PTrx7i1d3mt/uPCn8f+5XRSlc8+muUL+w1VNU8/wA/ZafI7v8AaUT/AOzrWbNZx5kdA/jCx2TWqSTXlxapv2W/z/cSuVUzk9kZ9z4Y8R6rqllfeGdS3vqnyJC7wwu90n3ET5/n37/+AVqqYvZI5/Uvhp4jvLqW01iSwhdH2P5upQ70/v8A8dauNiYQudbrfwNtJp9Mne7muUnhTY9veQvCibE+f5PnrKVWwTgTf8KT8M/wG8Zex+0vyPWo9qP6vA4SzfX7NXe70q8v0R03uiIiI/8Af31rJWG22eoeA0u01GKe+1WG2t/J3zeTM7v/AMDrNwZ10ad1cl+Jfi2S/v0nTVbaF96WqeS/yb/7/wDwPfWajcj2qloXYU8K3+jaZY30CXMs8M73n8aP8/yf5/jrkrNwZyVXqQQ2HhW2RI5JJndH+RHdNif8D/8AHK1jzPqdMahtaUlq8CeRo9nZ/avkhluE8lHn/wDQ9lbKE7GvtNCv4V1W00TXt99rD3n2Wb/XeTsT/wDYqaBhSd2ei6l8Y5PENxd6VHHZ3OjwQoj2+/5HR/49n30+f+NPnrWtX5DraM+bWNZtp/sN9Y6bcxb/APQ0t/3KP/vvM/yVrhaynuTKSscr8S/FV34JutY8FWl9bTRT3++2uNJTYjwfx73/AOW38H+wmz5Pv11VXE5ZyOU/4TOS2srLUdDvt/26ZHfZv3p8n/fCfJXFbk2CnK+4abrf2/UovtTzXnkQ7Idk3zo7/Jv37P4KXtWFSy2NXw3omlaPf3t1JpWmvd6jbPaw6zp1/c22oWaP8nz/AD+Q6f8AAKznmSlohfWObQ3rb4nR+G7xJINV1J3vUSCaW4f7mz5Ed02bHrkniKs37oX5tjun1jx/qX2TX7X4jalDcWr/ALm0iT9zMj7Pv/wf99/+z0PFyp6RJVXFLYsaDr3jjxVevpsHiO/d0d/O2f6mH+/v+StqWBr493uctfEYpOzOM8JeNvCPi3xbqtjo2lar4qu4N6b9Otn/AHz/AMDu6fc3/PsevoY4KWCib4SPM9T1PwZ4V8aaD4I1uPx5vuYr2H5NMt5vtKWfyP8AP/n+5XBiFOsz0KlNI4r40/E7VdN0tPDljo9/o7vCk1nfJc+S/kOmx4NifwVz8yQ4VFE8U8PQ/wClW8+lfaZrh7nf5T/coc7Iyq4hrY9Ov4b6awe+tJ7C2vd+x0hT7n+/v+/89ePKo610jzHOVRnVeEvFVrrdl9k1y+tn1BPvw2k3yPs++leBi8sr1JppjWCdTUytBfQ/Ekt7aeJvFuj6k9kk6W2nQ2aJs3o6Jvm2J5z/APs9fa4ehToRVj1KVKFMvXnwu1WGK402COzhstn/AB9/cTZ/6Hvrolhp1neJ6EMVCKsb9n+0b4t/Z+8M6F4K1jRvOi0t9kOo3E32m1uYH/gR/kdP9yvSdbSx5bhd3PSNE/bn1nxVYXdr4O+Gyf2hZWz6hv1O8dLK5tU+/wCTs3vv3/8Ajm+snUu7h7M8M+Iv7Z/x+17zdK8OalpWiXF1Nsd9Ds/tjw/3HR5n/uf+h76zliJ9y6KijyPUP+GlviXqNtr/AMTNfeGyjhdLy7tPkuZk8nYiPs+/89c0qk2dUpROq0SbQ/B+jW8Hhx4dmzZcvC6edMn39j7Pv/crkxGIaOecuUzLa/8AB15En2vQ/OeD+BLbe7p/vvWNGtzbnLLE2djT/sfQ9YsLR7HTdSubieZ4YXm2IkOzY+z5Pk2O7v8AfoqVDedTkVy7/wAIxpWiOk9pqKPFazbIYbdN+/8Ag/j+ffXn1Ksjz6mIbLD3mlWcXkSaPvRH2XMNw/8Ark/ub650qiMnUaOS1jR/CN5ZXGlQX1zCkj74U2fcT+NNn9+to1qkQVaRx/iTR9K8JeLb3TbHWX1K0ewSazlTZ8/yJv3p/B8/8FelQquZ381kavh7VUfRLfUoNHh810Tfsm+5/wCz/wDfddcqKkrj5uY1r+H7NdXCRzvC3ko779jp86f7H/s9cFWKbOPFOD2OM/4RjUf7cuP3b3P9o+Qjvbo/3N/3ET/gFdeFSibYOUOxoeEvgta+KtSvYLr7Sl39gd5re33u6bIH/wBc6b0tfufx/O/9z+OuupU5Ttcbmn8Mf2dU8W/ZPEeuWty+mI++2R0dPtP+wj/3P9uiFTmMnA9I8PfBx7m9u5PE39jvZb/3NpaWafIn+/W7gpE+zR0Vt8EPBWmpLP4fsYbC4nfe83k7331jLCKWw/ZmFr3g/WPDcsUmm6rYJ9zYjzOn/AE3/wDoFeJicHOJyV6fKVPBnieC21T7V9kmuU0Gb7Vc2Mszu82zZ9z/AH32JWNLCTe7FQgmc/Z63qttYXdrdaVNYXc829EdPkdP+m1dMYamdRamEiT38ss91OiTQPv8n76bP7ldUYW3NaKNC28PR+JNZl02C0mS4n37HeH77/8Axfz1d7m1RRRq6VoOm2F/FP410rWLmLS99qlvYukM3n/f3/8Aj9HsUwpqL1L3hJ/h5r2oxab4x8cX/hJ7rZO+uTJc36Xjunzo6J9z59nzv/frqUKaRX1i01Y7q5+K/irR9G/sa08QXKaZZQpa2zxWz2bpAn8af7H8dclZQ6HtOtz0zzezsLHW31DX31W/m+2v5M1xb3KPv/232f8AodFJnnyjYNE1Xwdokrx+IJEfSkT/AEm4uNK+0uif3/7+/wD2K1m2awV1qUkv/hf4hunutDsZrO087ZDsT7NM77P9uslM5HPUz/ENzpWm2ulf2HrNhcvo9zvh3zJDNbfPv3wun8daqoLnO11LxD4VmTULv/hI9V1XUEuUfzb5E2XKbP8AY/j/AM/JQ6nMXTgcvc63BC+y+/cxOn3IUTfs/uVk4thUgWhrdrgfu5F46ecnHt9+o5Dn9hI5u/8ACuuWelvp1jqL/ZH3/J9+umLhWlyPfuepUpqSvE6L4Lfs8XfxF1y7k1L4jWGlROn+ptEe5upv+B/cT/c37/8AYr67AcP4lw551E49tD5/GZpWwb5Uj2jxz8Df2d/hdpKabr+m694n8R3uyeG3TUnSb5P+W3yJ8if8AffXoU8nwmx56rt6s4ez/Y/8aeKpX1zwl4Zv/Ddv/wAsbfW9V3+cn+wmxHrlxeSYKWiNY4gl1j4LftBaJpF3Y3fwkfWJXd4XuNPmtrnzoP8Ac376+Zq5BUhO6NqeM1MC5TxxbPb6P4n8AeJ7B3/4+ZrvTXRP+APs2f8Aj9a1csnCB308YmeWTPA942nRv50s+/ej70TZ/crzZR5DoS5dS3NYaN4J8ZWk+pSfbNVnsLW6hit332rwP86TPWMoqRqpJnRP4h8QfYNQ+wwXmq/6SiIjwoiJv+/v+f5P9isowOd6nD6xqTzfZPtUc1zKj/Pv2PsdP8/crZUb6i5Am1KDTdLl+yeDrnVX37Psn2l0RP8Af2VrTsw5irqT3b2vmeH9Aez1DZvmt3+R0/vpvf7/APv1pOCsD1GaxN5MsTyQPv3p++hf5/8Acrz4w5mZxhqP+x6z/ZcWsXdpbPp89z5HlTXn77Z/f2V1RonXDQ7a68WePr3UrPw58JdB1GCKFvO+0WVslz5smz7k3nI6Qp/4/WscKoas7aNVHdeHvgb4n8Qpb6r8V9cvLa9R3+x2+jXP2byUf/XJM6JsffXXCuqSsjLERUz0Kzufh58E7VNK0DQIba4n/wCXfTrbfczf+zvWEsXUmczdjNvPE/xw1hIoNG8P3PiR72F9lvoOj3s32Pf8mybfCib6wl7SRlKRzM3w08a23iO78VfFvQJrZ9L03fZ6dqPzvcvs+R3Te+xP9iopYRwd2ZRi7nUfDH4XeMfickT6P8NYdKtJ0d01CX/Rk/74T53rqdPodUVofSeg/sPeFdV0ZLTxbfPNcPs3yw/Js2I/yJ/sfP8A39/+3WcsJyjp2TPm74gfsceN/g9rL31uLrWNFmmxFd27f8eyP8m90++/8fyJ86f3P465ZUuV6noU5q1jzDVfBN14eurueedIUffdW1jd3PyXif3N6fcm37/7lVKcFsOeFtqeoaP421jwxqkVp8Q9Gv8ATZUtktdk333/ALj7Nm9/+AfwVtSxc4aI5Jx5TzT42fFG+mlt9Ng0q8TT7p/JvLe+s02eR99H2P8AOldM5XVzKxxVhr13o908EfiqZ0d3R7SK2eG6Tf8Af3/J9x02VyTTE0Z6eMPsdxF9kvvJtP8AUJCkOyGH5/8AcoiZQqXdj1XxJ8Tv+Eh0ubQHgd73wbDa6hc+JNJR4ft+nP5KPvf7/wBpSaZP4PuVojrjqcpqviHTbnVpdl1viS28+FHsPJeFE/57b/nd/k+//f30qkE0ROPMVbBIEuP9RDDp+xJvNR3373Tf9/5/79cFSlrocrwjkzrde8PQeDPFFxY+GZ7ma3/180s03nQvPsTenyfwVmpWNsdgY3Wpj6P4kn1XXPIfe7+d/wAu8PyJPWqqIx+qQhFGhqVzrDvbz6/sd57/AO1InnfPcoj/AHH2f5+eq0Q6qUpo6bTfA2uX/gXUNfTTYdNi87Z9ulhS5fZ86Ton9xN7w/P/AB0OSO9UUoHH/ELwNP8Aak8QPPC8r7Ps37n55vk+fe//AACueniEjzayJdH8N6VNpLx31i9zLdPvheJ/n+T/AGP7n/2dcuKxzi9DkVbk0Kmq+DL7Ymq+H4H024/5bQ3z/wCuT/vv5KKWI5jKErsxfCum+INV1a3fWdYewtJ/3FzMk377Z/sJXq0pqx3wdkega3YeH9N8L6VpXh/Uk03UPJfZcXCOkMN0/wB/fsTZ/wBttn9yuhSUgo15tnb2vwm8K6R4ZuPGVr8VraPxBp0P9tJY2thNDZ3OyHf5PnTf659+9H2b0rWNO+p1OU2jl7PxDrCeIb6x8OeP9S8SaZa2EDwu8MMyTfOifufkSf8AjrGtVvsYqpqeh+GPE9jqsv8AZryPebE+2u77ET+4if8Ajj1th6tlqaqoir8V/D3wk8Q6DLfa5Jf6brul/Ppu/wD1Mz/7ez7mz/crkr1VUMq1p7HiPw31WCz1zZY7PtD/AL+be77Id/8At1xqLucipNM9b1LXvhleW73es+Dv7euJ4diXF9cvbQwv/sJD87/8DdK6KlZUDWTR5Fqt59giTRoIH+1/v50S3TfsT7iIn8dFOp9YOqi1Yo+FdV1yz/f2nyOnz74X3/8AjlJEOomVU8Q+I5vEF759rc3j3TvN9/e82/8A9DrVRbFzdjQ0fxPrmm7PLtbm2t7VE/1yeSlz/c2PWGKw8mrolQ5dT1CH4nalDZxQeXClw+zZK8Pnb/79clOnKLNY4jl0My5+LXgTVdZ+w654YhmdJkebenybP9t//ZP9uuhVp9jvo111Mq2174Qa3f3EEl34hs7v7T57+Vf7LXY+/wC58n9ytlXn2IxFpjNe8GeANSv0nsfGMNtFqiPBv1PY6I6J9x/n/j/74olKpLocs6cCvYfs66r4k36z4O8R6Vqv2VNmzZ5Kef8A76ffT5/kralCfVBToRZy/ir4M/EPR4ktZ9Kv7CLf8/8ApifP/wADSodZYc0ascVqXgbxpokqTyPfon3N+zf/AOP0e29vsZNB9p1If8uuot77Jufenzy7AfSuiTeANEaW18car/aUtk6I9ppls8z3Pz7NiTP8ibPv70StqWCnh9F8Pc3U3Q+INe8SaPZ6Rd+HNK0N7Pw5dX6XqQ69qSPNv/2HRK9Ghi8Lhn7tVt9tTkrqjit0ey/Dr40fCHw3FaaVo/w6m0fxA7pA+9/O+RP+WyXL/O6V9GsbQ6y0PLlhbH0vZ6Zf6pYpqmnW0t5azr5yXES70dP76f36t47DPqYvDPseB+Jv2rfA+jeL/wDhXmh2N5ea3v8AJ33yfY7ZH37Nnz/P/wCOVy4jOqUXZDhhXc+V/jl8afjF4q0u702++Idgn228+y/2J4efyfJRHdH37Hd3+4n33rz8VnNNwsd8MNbVniXhvwrrNnrj32pQPvf5/kf76J/v18ticQt0x4ityrQ7LxIms+JNG0qxsdKsNlq87w3EX+uhT/nhs/54/Jv/AN/f/frKjX5tzKliWzH0GbUba/fRtKvpry3eHZ9u+dEf/fT79KVXlJjXd9Tq7D4G6jqt6+o3XjGwRJ38+ZPsz/P/AHP4/nrGWPa0R0xq3R1Gt/C601WVPLvntngd983k/wCurmoY9tkRk2zHvPgnaebEkHiP/WJ882zzn/3NiV6H1ttHVFHW+CfghYpOt98RvFtn4e8NJsSbWLu22Im/7iV3YSPM7s25Dvte0H9n221a08M+CvBVn45SyfyLzWbG2uXsk/2/tjv5GxPnf5Efe/8AGlepOEYxuGxLc+P/AIa+A4n03w5pVtbRT/P+6tvJhd/9v/brzPrnPoi37h51eeLfHfjbxH/Y3hXxO9haT3mzfcQ/JZo77Ed5kR9ib6F77MZVz758Bax4Tk0XTZNB1PwxfXENpp8H2vSbeF0vJvJ/ffvtn99H2PXpwpwsS2dJr3jCxs7B7u+1yZLfZ/y8Xnkp/wCyV0KMF0MOa7PCk8Yfs9eNtWvdH8Qar4Vmf7T9x7lEf+P99vT76fJ/frCcux2cqR7FpulWPh7wVLY/DmOzh2WDvpqWjo6O+x9n+/ShHm1E3Yi+C3iH4vX/AIXu5Pi3pqaVrcF46JFFCiI8H8D/ACO6U5yTITZ1d/4n0fVbq48Hawltf+dbb5rd0/gf5K5ZwUzVVGjxfx/8DdHvJ7fUn06G8le8SGG+e2he50q12O/2rzvk+46J9/fXFTy2UHzNnXLGNqx8c/Gb4weGdK159N0rxVNrGq2N/dQQ6jafuXhRP9QiOn39if8AAPk+StZVIUdGjllUcmesfBm2+GvjD4eaJrOpabYarqE/n7LuWFHvXfz3+/8AIm+qUrl8p5P8cvh18LrzxD4g1GfVbbw9cadf2VlbWNpDCjon2VPnSFH3un/Tb7lO1x8tzyX/AIVd4YudD/tKP4oWD/6Y6f6XYXMLzfx/6n+P5P49/wDfrJB9WUdTokttASJEge8v0urPZfwpbJsmTf8Awf3P4H2VonoHw6Gtongnwl4nlS7sdKubPZD89xcW1zM+/wDj/wBS/wA/8f36ylVKtY6W80GCa6t4PCulQ2dvB+4d7iGGGab7/wA/765fyf8AYrGU0x+05TlbzxtBpupW/g67nubm9td6TQ3EyQ+S7/3Hf7lQ6R5latOpM5bxJqs+ial5GlP9xPPdEff5Kb/76f7e96ycLGlSMnFHa+CYbH4i273d99pT7FM7vsdESF0RE/33T/4uqk9BtWkjsfsF3vignjuUitfkTyZn+5sRNn/fCVyTmzXEYnkhYwfHNtJqWpW/kazbQ6f5MFrM+zzkhRHff/t/xpVUKPNuZJKotTl7DxJqPhK91C+u/uO/ko/k/cg3/I6f33+5RXy9S1OWthivDMiT+XfeJ/tkTuiedND86I9ZRw/IFOgdH/whOjbbi1sbqaaWfenz/PDvT+P5K6oT5Ud9OkrHV/C79l34jfEvRtT8T2Lww6fpE3ku99M9m82xN7vD8jp/wOt4ztqa01COp514qvNVma08P2N9eX+haXf3U7u9ykyPPs2edvT5P/261WKshVMTBKyHWGlac8SJdyQ3KQJsSWKHY8KIn39/39/+3XD7VyPF9pqXdEvJ9Kv5YNNk1KGKdHd7hLn99NB/6Bsq/auKNPaOxe8T3N1r2kXE/wBrtrmVE+eZ/vun+xXNh6jm9TKjXc3qeD+FfEMFh4teCeNPJR/JdHTfvd69VQsrnW5nsCeJL68tZo7H5NiO81inyb0T564pReIepk2cInjO1h8UW998/wA6I6Omzenz11UafsEdVJ6GhqVnrl5apH4S0q52P57v5L/7+/fs/gqYaszjDmZznwr1h/D11qd34xuks7TZ5GlW6W0z753+++9E/wDQ/wC/XfTimdcaOh6x/wAJh4Y0HRtMg1LXLDTXns0RPtE2x3/3K6OVVNy5QuXof+Eg1v7RaXc/k6fZXKbIZnf5P3KP9z/gf/j9P6nExdC57/4S/Yt8Z+J/Cdl4o1i/0+2k1CHzobG+sHm+T+Df/c3/ANymqNJOw3+7R5VefATxHoNg/iPVfhrpT6Yk06fa0sEuUTZM8Pzp/n7lbxw9PsYuu3oZVtZ/C6FdHsfF3w1h1W3uprryXS8eF3fYmzfNC/3E2O//AAOnGnTXQh05s7P4Mw+Ff7Dsp7HTX83UbnVLp9PtLz98lrD/AKmff8iQonkunz/f+/WFatCnsdlGhMxP7K8VfELUf+Ejuv7Vs9Enm2fa7uH+D+DZ9zfXz8l9YZ0ONjKTxVJ4P16KCaBNVS1fY+/5KEvq+xi0dGfiX4SYlhoNsc853pWv1pdjI8M8bfFHwdq+qRa58Pbq5ubifz7Z7f7Mn2K8f7iT/P8APvR/++67sdW9qrIznV5zlP8AhJLu8nvZ9Zg2XH/Hklx9zY/+2n3K86hSS1ZrSgj13wB8WtZ8Malo+v332BJdLs/uXH75ETZ/c/77qpTqIJLUPEn7RXxXhgzafEbUn8Pu/wC+sbe5eFHT+BNifcT56xliKiNqSTOam8Q6d8QvKvtf8Pw/a03vC6Qujzf3971yKtURjVioSO40ez8MaDpH26102zRH+5Ds2O71hVnUmcmMqe7oVNSe116z+w3zwpcb03p/BWVGnJPU87c5e20200qW4ggu0R53d3/2H/vp/HXocmgbGVZ+CfijoP2S+tdKvEt4P3yTPYP++/4HsrS0JQ2CU5PodboOlfE3WLjZ4cnttV/5bTedeIib/ubER32f8DrloU4OdrG9KjUme9+APhFIipdeLfEaakn/ADxiRE/4B5yV6dPJ4xdz1aVHl3PTYX8B+G5Usfsmiaaj7PuWyecif7H8dejDDU6aN5QItV8SeHP+e/2y3d/kTydm/wD39/3K5qmPjHRGVSXIYn/CwvDE11/Zsng5H/uRJeb0/wC+HTZXBPE+1drjp1UzKvPAfgDx/ZPaz+FZrOJ7n/SU37N/+5sevpsjyN1pJr4Tz8yxUaS0O88G6FpvgLStZ0T4faWNKstZXbdxWib0Y9N/z70TrX27yLLIq0V7x4NPHRm9zzZPhL4Rs7q4S78R+J0aCaB0S01XY+9PuJ8iJs2VzRyLCUJcxEs0xin7FGfqXhjwx4kbU7FNDsJrKd9lzvme5uXf/bmf59//AI5Xv4XAYHEw5epyZhWxuXRVbueY6l8Ftf8AB9nLH4O019Y0qD99ZxfcvbD/AGE/vw/30/74Svl8y4ar0rvDHsZXxDQq2WKPqDwN8b/Bz/CqykvrHzpdLtoLK5S0Te8M6J/Gj7H/AIK+ZdGvhXbEn0M6lDEq+GPnX9oT9pbxVqvjLTNN+HniPUvD2n2Vml06RedDdee/30fY+x/uJs/365KtZT2LhEo/s/eLfi/4q+Imp/EbVfF000VrDBavNKiTPc/3Ed3Tf8n+x/sVjGD3M6kT6Y8T+MNY8c2SWOqyI9lPbJ9st/J2Qv8Af++lbOZorHzV8afgh4AtvD9x4x8P6amm3di/n3iWibEmR3+d9n3Ef5/4Kwkrhoem/ATyLb4X6JBpSTXnz3SPcQwv8j/apt//ALPUqnY0tYxbz4UaH45+L+t6x4x0dH0/TntfklmdHuZ/JT+59xPkrZKwc9j1Kz8E+CklitIPDGlQ2m99j/YP9j/b/wByk5E3Z5b8VPhXYw+Grjxb4OksLC70uZHubS3+46f30T/YrJiO4+FfgPwPr3gjR38R6Gmt7PP2TX1mnnP+/fZ8n/fFT8WhTkdh/wAKf8F6b4ou/FUHw2sHu710+SbSkfZsTZsTenyJ8m//AIHS+rc2plKZ4T8VPgD4c8T/ABVt/GP9nPpqeS739pD8n2n+5/wD7/8A45WrWhkepvonhW/0G3sbrQNHSLYkKQpYJ9zZ8j1iwOE/ZysIL/Rtaj1jStNuXg1i6td72yfIiIn3Pk+RPv8AyVEdC6cuYPHOj6HYfGHQnSezsLe6htU+wp8n2l3un+TYn399Z1EpMVShzncfFfwH4HvPAGux33guwS4gsJ5vOSwTfvSB/wCPZ/BW9SnZC9g4nxr4nuXh0G4SOf7Z5E37m3S2+eFP7jp/Gm+s4wFytHUaJpVi/h5J760sLy9eFP8AQZod6I//AOxXLVlczqyOt+F3hbxb8RNdm0T4c+EYUZ0dN7IiIjp/HvmfZ/vp9+soUnIyimz7V+AvwV8c+FdC1rRfGnifRdT0bWEktr7SrWaa5CzY2v8AvPkCP/fREr0sLhOSFmdeElak0z4Z+Pvw2+J/wjvv+Jp4V+2eH725e2ttY0cfabDy/n+R3T/UOmz+OiGBcJNnJhYOFVtnhGlX8dzskn1WwsNPg+T98+xK4+ScehzSpu56L4M0e71iwu54J7mz3v5CTTQ/8fLp990+f7n9yuStiJxYWsXrn4b6zf2SSPrlt/rkg2XDzQoj/wC26fcrFZkoTRVjyfQvhD8V4PEcuq654duVSCZ4ftEt55yP8nyOj/3H/gr0a2aR5VYZob/HHhvV5Xk0C/hu/n2RTQujunzp8mz59n+5W8cWqi0Ope8YiaPaprcX26PY88L3s0Pnb/8Ax9//AEBK2Ur7jfunoHifw94qTSLGfwzpV/eS2vz232F/+B/frKbsb4N2ZoeNvh7d6lLL4qvtSm+0WTpPN/o2xHdE+d0f/f3pvralI9WTTRif23aeD9X0rxN8RtN1Xxbe6ciWuiRJCj2ump9/fs/jf/0CuuNWxzzkmeh+Bfjr4A0XXr3x3rHiD+zbh79LqFL7w894ifJsR9nz/c2P/uffrZYixyy1Z9DeJ/27NM8SeD7LSb/4jaJYxa0nnDUNNSa2ubi1+452P/q6mE43uaTpwn1Pnzxh+0brnhj4Wf8ACP6b44/t6Kfe9npKP52yfe/+u/uJ8+/Z/H8ldkcVGC1CGEgtTwfwT4n8d69pdpfeJtZuZne8n+zeb9xP9xP7lcjxSnB2Cckj6A+D/hiDxJYWmmzzwo90j/PNDvR/n/jT7n/AK8R1f3mprSxkYaM6Lxn45+xrqfgdLu5mtNOfyYXe8fZs+/8Af3/7FDXM9BSqqWx5V4t1K61uBNO8OWO950f9zC7o8zp/uf8AA66qVO25hKVjgvt3jiP92boLt+XHndMdq1tEy5pHS6J8Gdc8Q+F38f8A/CY/ZrJ3e6ube00f7TDDsf50d/8AgFeZCq5nPSh3Kuj/AAxsfEl1dXXhnx29zLdIiJFqP7nYif3E/j/33Soq4r2bNZVeTQu3ngPxHZ79Gkghm8hEhme0h3p/frtjioSNZHH+M5rGzv7T+1bS8mmTZapF9gf7/wDv1qnTkrm9E9YTUtK+z7P+EcfTbSGHfDCnzonyf+z1586kL6I87FVW56E+j+NvE3h63vrHUbS51LwZqNtvdE8m5/sqfZ8kyO/zw/P/AAfcetqbhLdCnT9pEwNHsL7VbV9cjns7950dPOR/30L/AMGz/wDYonRUdhfVzqLDwxfeHvs+ua54DTWInTfDbvqU1tN/v/J/6BWtKmmrsPYI+gvAPjb4Uar4WvbF9Aj0TW0tp0SLTNVh01Psv+u+e8md5vnfYjuib/n+5sR67MPjsA420uZe0gmcVbf8K58JTv4tnkvPtCQu/wBht9+pWUPzumyG5SGHe+z59jw/c+ffVRxmXqWiPQw+JpozE/aZ8M2EFlpvhzSoUsrV/n3703wf3P8AY+f/AG6zqYi/ws3q1EtjirDW77xDrep+I0e8trFN7/aJt6fP/fT++n3K86rXn3M41X1O40fxJqOvW7wXWpQ3KQfJ9oTfsm/+zrxqkpNnLjZcq0OjsNK1XUkingurCzt9+yZ0Tzpv+AIn3P8AgeyvRwdHm1ZzYapKTsei6JDPo6O8em3nz7E86+m87/viFPkSvp8Pn0sDJKHwnoVsini46kr6lHf38qaj4j1VIpP+Xd32Q/8AANlfc5ZxDlWMhp8Z8rjckqYKV0V5vsOmrcXdq+yK12PNv+d//Q69uMsLiKLlc4KNPETqe1tseX+CfE/hL4e2uq/a7ua8TVL97qHZbfc/v/x/c/26+ewuY0cPWcUz1cTGvmlNUmtirqvjn4r+OWltPhz4YSzsk+/do6XNzs3/ANzfsT/x+pxuaY2vG2GLweWYLDu+JPnnxb488d+G/GVxY2l9qtzcac+zZcb/ALU7/fd97/J9/wD8cSvi8XHF1ZN4hn0UK+EpK2HRzWveOb6a1fX576a/itUd3eWHZ53yf30/3K8+mjphZnpv7OXxg/sHwze6dP4E1ia7ur95k2bIfk2J/f2f3HraVTlMatj1ObTfFvxR8deF/F2h6VeWelacifaXuH3+S6Tu7p8n99NiVipXM+Y9F+KOm3Vn8NvEv2tLaHfpV0+9IfnR0R62T7hzFf4CJfTfCrRPLu7+53vdPvd9n/L09S6liIVnJluG8j8MeMvEGnX0c1zLqN4l0iWLo7on2WFPuf8AAHrB1mjrjT5lcwr+w1Lx/wDFLT9Y0rwxqVhaeHngd7i4mhdN6O7uibHffv8AuPTUrkHoHjbR7u/8F+I/Msfv6bdJMn3PkeB/uVqtQK/wlubTw34B8MyaO/2N4H2O9xN5z/6598zv/AnzvUR0Zzykz0228YalYeMtVvpNZeayS2T5NiP/AHNn/ob11xqWVjJyZ4F+1L4qvr/QbLXEvoXf+2ESaHfs3psm+T5P4KyZqd7oP/Ey8EaPdeQ++fSrV5vkTzkfyaxYHNfA3SktrDxbPPPMkU/jPUfO+0Q+T5Lp5P3N/wB9P9uoqabHRRp2dw8baVod58bvCl3Y2qJqEEMDpcP/AHEmm+5vrKCuzqlZHZfEvxDrifDTxHoc/iCa2t59Nun823dEmh/cP9z/AG/9xK6Kk9CYNSPj3wr4z8P6P4et9Dg+HNzbRQTfvrj+0obl9m9337HT777/AON/k2VjGZ0xw8ZI4HSvGGs+JPFtx4tjsfsehO7pbaciJ8kCfcf/AH3/AI3rOrTSPHxFNR2NvxP8afE82s6Z5eq3ltFo/wA9hbonk2qJ/c2JsRN9ZwdmcHtHHQ7L4F/tu/EbwV4v1DVU2axpV9fz6pf6ZK+zf8jp8jv8+/7n/fCV6DxPLJRNMPNp2Z6v8Yv22tJ+JHheTRPAPg++0t/EOjTWXiCXU7iHbZI78oiw7/n6fO7onz/c3114ivyQudlWHIro4b4O+GP2SbPWf+Ex+Nnxe17XvHeoXn2251y70d4bKwn/ALkMPkvB/wBtn/4AiVj7WElsRKlpsYV542uptS1vVY57m/e6d00S7dIdlzsd97/7j/f315OJ5G9jjmrGDpXjCeGK4/tzXEm32297d3R9ib/4E/j/ANz/AMfrwcTg2p3RBY03XtV2Xs8E8NylrvSHY7zQ3ifwJsT+NE/gd/krSWGbiBm63qt9qUFvPfT3M2u2U3z3DpsRIH++mxNmz76fP/sV6WEpvqdlB3PN9V8K+MZvEaazpunXP9mbEhe4/wBc/wBz569GfuBX0PavhXf6jpujRXVq9hMiIjvFcfc+T+4/8FZSdx0ZW2NvxO8l/wCAdT3/AGZJfs2+bZv/AI/nrWiz1qbbR4f4k8H2PjzXvsOj+PL/APtBIXmS0msHtkh2J/ff5NldjicTldmPbfCjx/rbxfYXhuUgh+y7Ivvu6fJNsrGWgmV5vhR8ZoZ3jvtN+x2UDpvuPOTekH9+op1GZwpzOw8JeFb7SnuNc8T6HZvpm9HhSb5/O2fx1xYrFOIqk50zb8eP4YT/AIRq08P77a98me6ufk/cp/c/9Af/AL7q8HU5o6sUZ825D4Y1LUrC/t9H+3XL7ESaGLY6J/v1nJJSbuY1V1RY8T+D9V1i3uI766S5id96XDv8iP8A7lZYeq5MnD1XLc4X+xPGmj69o9rqKa3pSWTzpNq0T7Etvn+//wADRK9ZTsjatO2p1/8Ab+jS/vG1e5Yv8xP9m9Se9crrsx+vxR3ej6r52kaxY2li9gmr2f2XUt7v51zBXkUsTOhuglUcth/h79nl/A1rb+O38OXmm2Vz89hfXFz8ju/ybId7/P8Ac+5WklUxetjJ0pSdy7eeJP7Kv721vnvEf7SiP+5f7/kJ99P/ABymqLNpVKmxFN4nu7lU+1+FbbUopH+f50etlSkbUq049DMm8H+LdYt7jUvDng6ZLeNN7+ajwo6f7712YbDSjuUuZatGL4q8K+ILPwKmv+Lp00SKfZBbW8Kb3mf5/wDgH/AK7KmHcloc1WpK52Hgn/hBNS8H2kFr5321E/fSvvSF3f7+z+/XDUVtjSeI5kS2fiHxrZ2uoeGIHdNKuvkubiZPn2bP4N/z7NifcojiatNWSCNTQYmq772W0fTrOaye5+e3SH5Nn+/XhypVKtTmSPNhScXcbrFzBNdfbtD0aaztLX+BPuQ/9911YjBVKsEkayT6GlpWg6dqVlZT31rZzWk+9E2Qon++n+4ldGFy6VLVs2pylCaNjUtN06w0PWLXwdpqTXcEP/HvY2fnPC/8G9P7ldVWjoe1UXtII89e/wBc0G3u/MfydYghRH0x9KSwmTf/ALHz7P8AgdYwoQuc06fMcJbWHjXxbdS2vjjWNY0qJNVg1Czd7Z3R3h3/ALh9j7Pn3pXoQpwSNqFJQZ6BpvjbUrDTrvUf+EqubOKymRESJ/J+/v8Av/3/ALif991xKXMfTQxMU0iLVfi14qv7e3gg8YzfZ3mT/j4RHR/9j50rOcHF3iebm84ziZmq/GDx/YWtvJpXiOZP3Pzyp9x0+49e1gs3ryjys+Zjh77HlGr/AB6hXV/tXinStVtkkm2QvEiTedAn8aI+z/vivWwmIjKXNI2VHlPrfQfij4Y8MeBvC+jeGdD1KF/ELoj3FwiQu/7lH3/I7/wP/wAAr2o53CpQcEcFTK5RrqTPIvHnxUu9VtdV8Ma/4c0qzuPOT7BNFC8Lwoj/AHP9tHSvi+SVSu5NnvYlRVFRSOEtpr7QdIS7tND0qbT55v33m2f39/3Nj70R/n/2KwcGjgcWesfBbwknjnVLiS+gS20yx2b7R5tiPP8A3HdPk/ylK1jNxZ9Iax4q03wfe6J4Yn03Ze63cpa21jFshdPn2O+x/wCD/crWDubmx4hv9Nm8Iar9un/0KezuoX+0I77PkesaiYMyvhc9r/wgGmTvdPeW6ee6fZ4fJTZ5z/8AfFXbm2Ci1czNBmg8Q/FXxFv02whtNOubWeGaaH7T8/2WH5P99Nj/AD7H/wCAUvZ2Op1Ekdb4k8c6B4bvdM8PpI/2vW7lIIYfJ2b/AJ03vsT5Nnz1POcrrkXj+a+fwbrccex7hNNukT7mxH2P/B9yl7QXtzC+D9taf8K70qC+u4ZnSa6R0t/+vp6VGpqOEkzzTTfG13r37TfjDwzHa3j2ml6VB5PnXP7n7ln/APF11OoKZq/tLXPg5PhZb/a9A1L7b9vgeGW3mTyfP2Tb9+/Z8mzfTujaDujs/hvrckPgbw/HpsnnJ/ZVlvd/ubPJT7lFzKorGh8H9VTWLXxnHH9mS3g8Z3u+W0REdH8iFNj/AO3/ALf+5UOFjoVS5y+t20lh8bNCn8/fvtoE2edvdE8+b+D/AH6Oew+XmPQ/GHhLwxeeEtbgnu9mn/2bdfaZt+yZ02Pvf/f/ALlU4W3IjHlPz0vNNsdHutQ/sbStYuUgd9lvFc702b/k2O/zvWThzGVRN7MxLOae/wB+ladY3NnY2rujv87wp/wNPv1MaRzqg0CXmnI8XnyTXnkfI/yfwfP/AH/uP/8AF11QgkaKKRlalczvK86aPbWEWxNj3CJ9p3v/ALFS0WowbPc/hL4J8Har4Ni1nX/GMNnqd7N5FzafYJn3pvfZv2J9z5N/8af7dD1PWw1GEkdQ/gP4ea9FLaWPjvwlf7Ll9PdJfOTZOn34Puff+T7lKijrnTikeI/EvStc+Euo6fBY6bcv/a9gn2PyYfOS2+d98P8Av7P4P9is8RQ53dHz+Lw/M9Dz3TfFqX6y6rdwXiXaJvmR4X2On+3/AOh1Lg3pY5XA1bbxtBYXFxdeILv+0t/zp9nm+fZ/BsrP6vKT2MnA3fBPxXtba68zVbF7m1ndEmi/57Wu/wCdPnrdUJKeprClyntdn8VPAE2lpBpXw5v4X2fuYkeF4YU/30fe9dWIp01DUyquxLDqWlf2Dd2um+H/APSHd0TY+zyU2fImzZXj+1Wx20FTpapkXip9N+xWljHpUM0r2yfI+/e8/wDHv/g+/WqqCr5hOOkUcumieINVe78Pzzv5TpO+yF0RHnhg3on39/8ABTp4noyqUuY5ew8Garol0889p+93o/lQ3iO8P/fD/I9aylz6o1lRvqet+EvHnirww/ka5vht9+9/t02+b/bT5P8A7CsfrCtYy9uoysM1vxhJqXhnw/pti9hsj02B4UebZvd97u+/+/8APsrz68HUdzHH1eaOhy9/f6yj+fqSQw7E/gTfs/2H2fO/yVjUi2rI82pNyWhYs9b0r7Rvf7MjzuiPMifO+z/0CsowkmZxbW4zW7aeG6t4/DP+qndP+AJ/wOvSoVeU7absdHqX77S5ZLq+ea3RNj73+T/f2V2PFJaDqVDh2sPB5JK29+BngfJ0rb92zCyPY7Pwl4A8T6Jd3egazqvhK9S28+a01CH59/8AuP8Af/4A9cXsYVWe0sIkc/D8H/i94hnt7HxN44/t7QrLTf7P01Jf9GS2+ffC6Js+R0f/AGN773+evRoRhQVrGyopG74S+DmlX/ijXdG8aeKrm5u4JrV9kX7n7S7wb3dKzVFN3NI06bOt8Q/8I/8ACiCK+tbH7ZZIju6Qok1zM8P/ALPWipxjuZVXTgN8SfEjSvH/AINS18MPqtncapCn7l9iTQ7/AO/XFjM2hQXunnYjHxitD581vw9qt4n/ABU2q2FzaWSP9mS+m+SFN+/Z/c+evLhxFzPlseW8wi3Zl3RPGenXLRaHoGlJD5EPk/Z0+fzv9zZ9xK9CMlFczZ2xppq5t3kPiD7RLPBPDNsh2O9u+/yf49j/AN+uatm9Kj7tjnqzcHZEXhXxDH/bNxpu9Jru1h3zfwbN716OBqU5Q5mbXudB9vsba4lgng+2XvyTpFC//j7pXVRxVJy5Wejh8OqhU+weIPFsCX3yaVvh32yIj+cj/wC3XLisWo7HuYPK415XZy/jO/1zwTZS3WjaNbXlv8m/UIZv9Ktn+4/++j7/APx+uKnifablZvQjgoWizlPD2tzpqn2vSo7ZHeZPt8M1s8zp/ub/AOD5KpUZHh06vMa2seM9Z0S/eeCx+TejzJbwpsT/AG9n8FaqnNGsqttipeeKru8RH1GCz+zvMm+GZNkMyfP9+rhSsQ8VLnNv7B8K38PJB9kuU1O1m2W1xp1z/ouzf/Amz56zqS5WbYmq5wOg8E+A7vxtYXulWN1eQ6fpdt5KW/2Z7nfA77337P4N+z/gdelTr0VT0RFGz3PL/iL8MfAE2o3EfiO7uZkgRE82F/nf/gH+xXLCtJzdjLETUXoe1abefCHWND0fwrpXi25trjwgiPpWp6ikMNlNP5HkpDcw/fhR03/cd/8AfSuujScHZs2eIU1c838f+FfGNn4vm0rxNfeHtV2W32qG70a8hvLL/Yh3p9x99XXkqOqJpy9tozN+x2M2l6ZPocHiGz1P9++q/wCpfT9m/wDcvD8junyb99OUFa45RR9JfsqabY2fhXU5I77Snd9Vd5kR97v8if8AxD1yTRi4o7bxt4D1XXvGWia/HGmpafpzo72lx8jwuj799s/9/wD3/krKk7kmr4tS+/4Q3xK8jpeW/wDZV07v5OzULNNj/O8P8da1LWA5f4e21pZ/DnR7S11L7Zvef/S0R03/AL99nyPXHhqzbszKDsM8DfufFHjV7R9lxBqsH303/J/Z9ts/9nrqqTFUqMwvFvw91zxJ8VfD/jSfxGj2WlonnW7o7/Ok3nb0/wDQKj2ZjY6vxzqSXPw+8Ryb32Jo9787p/0xek6Y7HOfBbUp7n4T6I888Kb/AD97/c/5bPSo09QoydzivDf9pXP7TfjvTrWDTbbyNEgmm2Pvun3pbbHm/gT/AHPvvXVKmdUtUbX7Q9ndw/D60tJ9VsPn1WDY9wn338ib+CsrjpSPU/hpoNr/AMK78OST3f2zfo9rv+T5P9Sn3KOY2krlf4UPY6bF4403Tdm9/FV1P9xE+/8A/ZpV8/MRy2H6xo/jHUvG9lfadfPDoieRBeWn3PtLo/nI6fJ9/f8Ax7//AEOjkuHtOUu+OdNebwD4gSfY6T2F0jo/ybP3D/f/ANis8RV5URVq2PiTWIdV8N2Euq6bY3KRbH/494d+x/7/AMlZ0atzKNXmOFs9Y1XXrhPLsZrZ4Pv/AGuZ/wB9/tuiV0Odi1VbN3TfA2seIVuJ7TxHbPLZJvS3eHY6f+OUe1NEuYyn8AeI/tESXeo22xH/AHMsPzu7v/B89XcxlhpRd0dF4b1LUvB8txo1jqNykt06faXSH+NH/wDHPv8A3KDqoucD0DwB451Lwr/aFp4f/wBPup7mfU3t7uF3SZ3TY6bE2f8AAP8AcofuG1XGOxyvidIPijrd34j8RwPeXF1sT/XPCkKf3ERH+5WTr2OVV+fcwX+BtrebIH0p4bJ/vyw38yfInz/x1Lx0YhKKH6D+y7BqVrb3yeH7NLeT59kutzb3rN5rGPQxlHqdnD8HNG8JXEU/iPQLCwt/OeHZbzPeed8n8af3/wDgdcU8+VadkjljiL6Fe/sNK0S6efQ7VJrJIfOR7f8AgT5Pnd6nFValeKaZhVfMV7DW9YmlljtU2b/n+f8Aj+eopp9TGlGpF6m09/dabbzPaQO8sEyQI+/fsf8Ajd9+z7lehTp3R6tNxa95FvQfHl9ol1b6xa6zDf3trM8/2hER/nf/AGP7+/Z9z+Cs5UeTYdOXKUX/AGjfijpuhy+H9K1LyXvZv31wlsnnPBv+4/8AHWtN6ams8RbQ43Vdb+IXjOVLvWfD+peU6b/Nlm+d0+//AH//AEOsJ0uU86q/fOcez1i2sLSxSS8hl2f6Tb/I6ff/ANitacE0a1Y80Du/DFhPNZpBrCP9oun+fe+/ZB/crlpwUmYUqXMab2fhxHljgtJt7p++8lP4/wDbrWVJI2lQSLqfZLmwuI4Lp3RN6O8L73+etFhrHTGjZFKw8ST6PqiWjwX9zbwP5L+TC/yfJ/Hv/jrkrU2tjlrUncmbWNJyd2sDOefk7/8AfFYfvO5ifQnhjQfD+j2sX/CR+IL/AFK4g+f7XNbQw7P8/wB+vYUOU+ovTfU89+K/7Q+h6PrcVj4H+33NvZQ75ru4RNn2rf8A98OlaqpYTpwZ45efEXxpf69L44vo/tO90+0/Z32I/wAjpsTY+/7iP/3xVqWhyttIl8JePNYtvtF94qnTyp332yb68XHRlN6Hz+OUpS0Oos/iRaaw72sGuQoj74NkM2zZ/v14UsLVi9TBp4ZanK3Nzfabfy6/qNjDrFpBC6fZIn853f7ifJ99P7++umjTla1jJx+s7HQW2pWP2N9cktIbbU/s3+jPs8n5E/8AH96VrTwslqdNKk4lq5dLPwvcX1jB5zp88yP8m9N7/P8AJ9ytJ07bmsp8u5n/AA0eDW4ri7jtPJ8j9zMkqJvdErupUI23OulSjiTpr/XtK8K2r6r5cz6hv+REh+T/AHH+T/conho9z0YRhhOpUh+IUGsWEWzVXhlvYXR0m2Jv/v8A+f8AbpRpRejZv/aCtozEubzVUv2u7T7G/n/J/ton/APv/wAHyVlUwMZapnk4qq6ru2ZUPhKew1tPEcd07p9+b50mTf8A+h1nDFTjocEq9y3qvip7O1ivrqC2mtJ/40h+Sb++if8AjldcKk6ptSbkef69M+vWuoT6VBbQuiO7o7+Sj7P40/4BXpU3Y9LlUdS1pvhjxPbNb2lpOlzafZnut8NyiI6bPufP/HTnND+sKOhb0fxb4j0FLi68P6zc2Fxs3psuZoXfZ/A7o9RUipLQl+RiP4qn1XV7i+1m6mubjf5801xNvd9//of+/WUKdmYtnYW1y7p59rqqW0X/ACxSawS5f/b+/wD366dSuciufHN89/FaR75ovuOkttN8+z/ptsoavuNTLtzqscNnb65fWj3N3A+xNib/ACU/9D2f531LmbVYRa3O5+G/xpuvCWozarY+GJn090/0m3+xu7zP/Bs+f5KylVSOZKEep6P4h/acjudNij0rQJrN3dJ3luJpkf8A3Nnkv/6HXM6yRjKSiyrf/tUeHNYsr3Tf+EVuYdT+xz/ZpoZnf+B/uPsT/vilzqR1UZKSOH039pm+0TQYtDk8D70spp5/tD3L2yPvff8A3H/v1okrnPUrp6F34S+PPD/if4q3Gsax4/ttBt/Er2qTaS6TOk0/kIiQpc7ERJk2fffYnz7K9HD0k9wp2ke/ftOeLfA/w3+Hdxp2lWt5o/iu1eC6tkhR7ma8+f7j/wByuqtCmkVOMEfP3/DRX/CT2D6NrnhGHTX1e2eC5S71Xyd8Dps3onk70/4Hs/365VCHc2pKFib4UfEK10Gwh8FweGLa2fS5ne51bXNb+zWyI87u7/On+38mz53rOjFQMpWWwP8AGPRtH8f6r4q8OeDrm5t722e1e7uL/Z9v2eSm/YiP5Kfufk3/ADvv3/J9ylXqoydWxz/xg+LsnjbwlFo0fhz+x9l4l08z3nnI/wAjp/cT+/8A365lIJVObY2vB/7TM+j6Xp/hW08D39/caPbQWr7LzZM+xNm/ydnyI+ytlFSNqVSxb8MfFTxVYeNdTn/4Rya5stXvPOubdH3+S7zb/v7P9uppstM9D034u6z4z1TStK8P2OpWaJqSJqqXFs++HyX+f76bP+B1tJmvQ634i+IY08G+I/L2IkGm3W9/+APXHifeRyVD5Cv/AIqT6ba2mlaPPCifPsdId+//AOLrGjFoKegaV428T3lq7313DYS+c+zYiPC+9K6FBnRPEKasjGv7/VdVuv3mvzXn2XYk1vaQp8//AKB/3xWqpscEQXmq30KvBHOkLpNvS3+zbHT/AOzq+RjQ6wv7qaJI59G32n9yWbfMn/A6LWNETalpqPFbz6PfJbPA+9PtCf65P9h0/j/4BVvUZ0UM2qzeGf8AiXalDc3G/wCd0uXhd3/g2O8Oz/gHyf8AslYSjcVkNsIYNKtUuvEck00ru6PaS3KTQwv/ALD7N++uar75lUhc1dS8T2Oj2qT2iQw28Dojo/ybN/8A3xsrGNDuEKdtwtrmB7/7XaSPCl1sn3pC+zfXM8PboZTwsEWL+z1K2tb26u45ke9R96RfO77/AJKzdNo5Z0ILqY/ga2g8PRefdWOyXUblLVIr6FJvs38bun9x/wCCuhS5ti6MkV9b1iC5d/Pu4bxLp/kimR//AGSu+hojqclY4/xJZwQ3qX39ju9pv8hERPkmTZ/Gn30q6c7uxjDQY/iexSKK+0qeF7iDZ50NxNsm2f77/frWVFz2FOPMVYfidr8yXEd9aTO882/YiPN+42fJvqfqzMnQZu+EtYg/tT/hNdSnfSrSys59/m7If9NdJkh+/wDcff8AP/wCj6szro0tDn/DHjxJr/8AsOfXNKS4gh2OkVzv/wDH0+T/AMf/AI6xWEcdTB0eUt694n8R6CqR/O+nu+zfveHZ/ff5K2S5Rc1jPh8eQXl07z6U8O/Yk0tuifP/AL/ybH/3/keui6OtMsJ4qvrDS3/4qfxIlp52+aLf9ptv7iecm/7n8G//AG6WjNVZlCTxtaCRh/wnFt1P/LhN/wDGaj6pFmX1ZHY2Hirxj8RdUt/7Y1HVb94Hf/kIJNNC+/8AvumzZ/wB65VUcjjpe0bOu/sTwzYLFB4q0DVYbeD5EeWZ7/TH/wCBpsmT/gdbKDep61KnJ7swfAfieB/FH9q2vhV7OysrmB3S0ff5LwpMnyO/yf7ezZQ5WN6lNJGx4q+CH/CQ3V7rmneOPscW9EeLWUm85HdP7/8AH/v1nyxk7s8upQUnc4XUvg58Q/D10k6Wlncw703y2N4jo9Z4qrTSsY4jDqsi1N8FvEFnpKQWnjSHTbST/XfaJk87z3/j+SjDezkjKlh1QLGiaUmg/ZNA0qd9bhdHSZHf/XVipxbFGSZ3dnZv4Yaxk/s5IdMvZvsvkv8Ac+TZv+T+/wDwVjVjcxq07nQXNhpWm2Us8FjDN5+9ElSbY7/J/c/g+T76VjRUzfDUp0dTh9Y1LTrDVE0a63/I6XX2vfv/AOAV1ShJm1eM6vULxLGZHnndLPTNm+Z3TZ5P+3WUqU4nHUvEZDo8Gt7Lu01FJrRPnhmhfyX/AOAf361pc3UdOTluW9E0S+ubrUPtfiD7Gjw/Zf3Vts3/APfdcmMlGm9EZyoWMq/h1iwv3sfE+m/8S+B0ew1DZv2Tp/Hvrqy/Exa1NaXulS/8N+T9n1GS+s7Cy87Z5vk/Jc/xun/oH/fdehzHVKq2iKGGf7e8EEiPaPZv9z5ERHR//Z/krlrTd9Dkk23cydE8N31zdJp2o2M01xv3w3ex9jp/cf5/n/36dKs5bm9Os5Ox3F/8ENDttGuPFWqzw3iadZz+db2KOnnJ877PnfZ/fraVSx6MKSkrsx9E+GOh+JLC01LQ9V32919zztibE/ubN/yOlR7cn2J1Hh7wH4jhun07+wJn+T9zLcQ/Inyf7H3P+AUOuHsr7HR23gzxbDAnmaVpsL/I80sXz+d/Bs+d68+pimc8qc7F3/hXVrcxXEk/2xHn/wBdvfZv/wCB151TGSueTiI1IsLPwfpWg79n/Lf+O4+f/wBDrmq4ySMMRiHEz9YsINSspY0jRHjTZ5yJ/f8AkrqwuK5jqweIclqeRar4D1K51mKfUrS5eKNPk/g3/wC4n8f/AAOu+WI5Sajs7oiTQbG5ll0C+0qGGyeF/kmf5/8A7NK3pZhJaDp1mjqNSh8caxPp+myeIL+8t9Is4IbOZ7l5nSBPuQ+c/wDBW1arUavcurCZjvNqX9qXH2rwzeXNxvTzk+zfaUuXT+Pfs/8AQ65FWmupjH2iJbaw8TXiefB4OvJvP/10Wo7PJT/cR/8A2StPrrWhqq7lobt5pXjy8srSPxNYwpZWsKWqTRXKWz/7CfOj0e253uaqPMXvD3wrTWL1NK0rUblL2d3eFLi2RE2f3Ifn2P8Ax/x73qsRPkWhvSp3NfTdBtfh6+oaVHqX+lz+fBc+Sjo8yfxpN/45/sVlRxj2ZpOHKd98B9Y8MaPqV3Jr/iOwheeFN/2uZId/z130pdS4nrupfEXwXc7LGDxbokKfP8/2yH7/AP33Ws5G+yPn39oH4l6VbaJd+EvDl19s1DV/47ff5Oz+P5/9v7mysE1LRnHUPle5vPEcM6eZafY3/wCW02z5ET5/462jFIIJ2P0W/ZJ/Za/Z/wDGHwI8KfFPx14dm1jWNbhnunV9RnRH/wBJdE2Qo6fwIldcYI0o0bvU+lNH/Zn/AGebCKK80X4XeHFH3kuPI87I/vq5bg/7VaqCR1OPIj4f+J3/AATq+PFtBBe+DNc0LxHcTXV015C9z9mdEeb9zseZPn/d/f8A9v7lXKKsZo4KH9j39rzSrW30uf4etuu3dP8ARLyGZIU/2/n2JXNKJojqdN/ZX/a7g0t9Hv8A4VWrw+V5H2ubVtPd0T+N0T53qEhmlF+x98XND8Pa14u+IWiWdjY2WiahPbJpdxDFePcw2zva+egTYE3p/B8+90T+IvWvIB8g6V4z8XXNvLPfSQw70RNl39x/+AVzKijGFS52cOt/23ptxP8A2rYb0Tf+5h+R9mz+B/7lZVHybBOpYZDNquq2HkaVY+TLev8AwP8Af/20/v7KyqWSM6sZWvc6Ca88R6Df29jqqJsnf55v+e3/AMQledUkeVV577ljxDNd/Z9Pjkn/AHr3L7Lh9joif3Kxws+Z6lUZnBJqsnh6zuPMgS5ff++2fP8APXtQaSOtzNPTfGd29hNdWlp5ybE37/v/AP2dUocruXsaGmvHrF0/2vwr9miTe/722RP+Bp/H9969ChK6OujFS3LXiHwBJc2sU9jqt5bWX2Pz7aF/uOj/AMfyf39lL2qHUVjj/wCxPD+j+Grj7dpWlI91M86Ilt/x87H2Qz73+58m99n+3R7UmErFv/hHvDl/a28lj4fsPN1H/XJF8j70/v8A+3SdRMV+Y0NS0G11VEk1Wxf7F5yQfPN/wB3++m/+N/8AbrGSuL2PMS+Ifhjo+sS32s+A9/8AZ8DoiWn2Z/nRE2b3ffs3vs/gqbmadtxvhWw1Wws7iDUbF7ayfYkyJCj+d8+9P9996b/n/uUXNYyNX+29N7KB/wBudt/8Zq+Wfc19sfUupfDHwB4A8OfbrXR7a88Vp/rrTxI/2aFE2f8ALnDC+yZ9/wDt/wDAKVLD1IvYvlhSPJdV89Ipd8bw/J8/z7/+AV61NSUbNBaNRbnj/wDwlV9YT3GlQacjzQfc8rYn9/7+z7jvXhV8A43ZwSTXU7K21X+0ri31z7Wn2vyXREmTyfkf7/z/APAP/HK8qrTlB2MHNo1vJgubC4T7dMmoWr7/AN6/z+Q/3H/ufI//AKHWNam1Izmna5jzW2s+G7L+0Xvkf9z5MyTJ8k3/AAPY+ylXxHsoHn1MQ6Zpaw8CaIn2HZZokKfvYvnfZ/v7P/Z65KNR1GY0sTUnUVzlZviEn2eKC+8QJeW8CP8AZnSHZDNv2I/+f9yvZpUHa57s6keRXNp4ZE055455pvP/ANK+f+BPk+Sqg7BTbW5yupaVa+JILeTVbq5RIHSZJbf5Hf5N/wAn9xKJyYTbexds5tHhlSDUvtlzaQQ+TDK+/wCT+ClVTM609Cx/ZWlXmmxWnh+O2doH2QzXdt8n8f8AB9ysoVuTQ5ViHFmfr3iG703SdT3+Slppf+izbLbyXd/43RE2f+OV18ikddKrfcH1XUtS0l5ND1H7NEkKfubh9n2aD/gf36Sw/VGso82pt6D4wu7O1+wx+c7/AD+dfW/8E+z+BPuP9z5/+B1MsRzaIj6xfQz4degvN+q6VrLzXcdzseH7Z5Lu6ff2O+xK1pz01Dm5jSufG11bay+larp32Dz0TyX1a/huU2bP4HpRiYKPvnTXmlSQ6Jb6rrGpW1tFBbPAj6fco6TfwfOjvv3vv/2/4PubKwrRaPQrJqF0S+EtB8I6rrn2GDfZo9tPqGx5kmf7VCnzv/sb/wC5XFSxGtjWli51I2aIrn4nSaJ4j1DQNV0a81u3tbCe6heZ9nnbE3/P/sf+P11NuZ6+WwpybciWz+IuuTNb2kEdn+/s7KZ7uGZPnnmT50+fYiP9/wC/86f3KmWHsebjWpTsjq7DSvEFtf8A2H+0obm0dE/0hHf7Sn++7/frGWFctTnq4bmhcZf3M+m6ummwWNzMjo7+a7799cFTDVMRo0eY8E5HOeJ9V1WHSLieDTpkl+zJ9mm2fJv3/wDfH8FOngY0PiH9VcEee634ztPsDyaj5MNw6bHht7n99/33W1Kg7nNCk0yHRPEljc+VPaaV9p2fI77P4P7letSgkjvppJHVzeNrS2aF7XZYS2r/AH0dNif7/wDcT+CtKkHJWHzcxL/wlXnWf7yxmTz/AJ98V4jp8/8AAj1588FKTGqVzo9N1vSrnS9Pgju9l3PNOk1vfJ8iImzZsd/43ffU1ME0hVqOhsWF/o8zRSXd1bWzp/A6Iju/8aVwToSTOaNB3OzebwdZ2sXn6dDNKn3Ef/xz/gdenTouSPpKNCCRyPi2HQ/ElxLdz/2lcxeSiTRS3Kb/APc3v/B/33RPBN6nLisNF7M8n1vW/DnhK/dNK8F6PqVujumy7vLn/wBDR0+5XZRjbQ46UrTsVfFvifwrqtrZf8K98HPonkJsvIX1Ka586ff99Hf7if3K3mkkepiY80EzV8GaJd6rdaf9u01Ibh3eHf8Af373314kqnNUsjzufmqJHR69pXhnSrW70PXNNm+z+c7zfuUd3+f+/XpyTULnsugpUz1v9jz/AIRzTfh3ex2Mlyn2HxJe7Hd9k0P7hPkT+4lc/tp86KwuFgnqez+FfjL4R0I2PgXwx5SQapcpB9nlkhmjfzPk+f59+z/cr2/aS5EdVbB05I9+tPHMhtojdaRc+bs+d0aPZv8AT79ZfWZLc8+OEi3oyrB46vbtn2WttEqPs2zb99T9et0HPBx7jbf4gZvBbzW0Vyg3xs9q+djp/A5+7v8A9jNbU66e5n7Ep+LdbTWdO2Jp7SRIju9vdJC8E3yfx/x/J/sU510Hsz8JNb8AfEzQbL/hMdR8HTf2LdXL/ZrjzkdJvOd9j7Pvp9x/++K0koRVzgqYXk1GaJDqtnqUs88FzbTXT+RD9o/1Oz++/wDwOuSWIpxZ59SpyM9G037U6vo2gWn2m7gm3p8nyf8Aff8ABXHiZ057M5vbORsakmuTWCajrmh3MzWqI7unz7E3/wAH9+sKUIWFy8xsR/6ZrOlaP9l+2JZJO7vv2J9zf/sVz0qEb6F0oFr+xIJrLy59NttNuHfe+zY/nJ/sV1ulFLc2nEwtYTTbPVH0qDyUfyfO2RJsd0/v124Oi8RE3wavEIdYgvP9FT7Y+zY8zuj/ADon8e+uunT+rto7KS947C88Wz6xpsV35EMMsCfYrZIXRNkCfcT/AIB/frktqdE9Svr3hvwrcvbyarvs7vZsS3t5tjon8GytVKxyTg2ZVzZwTWcUFjpzvKj70lm+/wD99/JT9pcSRk/Y4Pt7wXehvNe2v7j/AF0yOj7E+T5Pk/j/APHKV7mydkaaJ4/2pp0li9mkGxNl9rz23yfwfwfOn3656lzzsRFvYt+LbDw/pugvYz2KfaH2eT9n/jf/AG3+TfRTuFCLW5lzeC9FsJXsZvhVarJbsYnH9r2/DKcEfpW3Kz0/Zn1onx+vvGFumleI9D0q8ivZvnS0Tztn+4k3/wAXX2EvZx6E4HDSxW55v4kfSvBPxDuNV1y0vNV8NXXhWS6TT/JffYaul1/qHfZ8++F/kf7nyPXFUxEIlY7CVMLqj5R8QvqSatqHir+2YdK+2/x7Pv8A/AErxKmLc9GjzFUb3N7w34/vptN8i+1V9SfZ8n2dNjpH/sb645U1UdzSNNS1PQvDc0+m6dZazqMn2nRH3+ddy/fs9/34X/uJsf8AjrOpRUmUocyNC8ufsH2rSoJE/wCJJM8NzcJvR/8AY/4BsevIzPD2joeLjaFncHtrHXrpIP7V8l53RH+zv89YZfRbep0YBQxFRRSOXufhdrlh5sGlWNh5W/ekr3L703/fr6VJQjY+sxHD8qlNSRreEvD2uabYaha6rBbeU9s9rD5U290R/wC/WcaKOKeG5NDOe2vpryWS+sYYXundEhS5+d4E+RNn993+Tf8A3P79FSitwhQT3H3j6lqunafBPY232dH8h4d/76F0f++nyVjGPMRDB+0djYhsLqzuLSP7XN5U+zzvKeZETZ/cTZ8lZVcP1HPKb9DqL+aD+wbexSCw/syd086W4865mR/7+x//ABzZTpVXexjPCezPNb+80ObxRpnhi+fR3ee8S1tvs7zW1zM/8CeTCkyIjv8AwP8AP/BXq0rSRpSgmrFfxP42+DVt5V1qWs+LdEdJnhh2W1tcw3Oz5H8mHej7P9usFgle5g8GlqOh8T/D25sotNsdVm1WyvU3pcX2lPbO7p/Hs875P+AVjVpOGwKlYis9bgmurjTvDMH2l4H87Ylm/wAn++j70/4H9yuiENCVD3z0DwfpuhzXVlB8UPEdh4b0J4XnfUEtvt9y/wA7psR0+RH++n8b1lVhfQ760VyIu+J/GHwhsJXsfhXHf6a8FnewedqFm8L3++F0R5ppn+T7/wDAiJ/6HXA8Dy6o3pxpuGh57qXiHxHN4f1CD7K8Mtkn+k+VbJsff/A7/P8AP8/yf7FdlGhoctOFRT91lT+1bHTdGigfyZpUTZc32/5Hnf53mTf/AJ+5VVlYjEtqZ1F54k+IfiHSLjSvAfhV7mySZIUmmmmhT/YTfs3v/wADetsPBS6GsqtoJM0tNvPiv5T654j1nwHpVvZQ7P8AQbCa885Pvv8Ax/f/AN+sq+IpU9InbSoq12iK88YSf2bcaa8E0yT75/O1F4bC1d3/ANjfvRNn9x65Y4GWN96Jx4qKieX+J9N02Zre7tPEeg70m3/ZNOhd3RP7iPsf5/v/AH9ldv1Rx6HA4RRFYa9aTfa/Ljmd/wCPyU+5/sfJ89P2Ml0Mm0nY23v0+wSySWj3NwkKbL6Xzt8L/wADvs2fIn+5W7pNdDbkSMzQdS8QWd1ewazp0O/ztj/ZN6bP7/z7/nrNproCnY6iHWNVmv8AyH1W2ubRE/1T2yI+/wD7431DfME53NWw1Wx1WWKPxbpqaxFvd9kKeTdPs+46Tff/AO+0esnhlIdManiT/TLiPTtKtr/U4IXSwt0uX8mH/rtNv2fc/wD20rop0VE3vNEM2t+I/NlSO60Tf9jffcJDvd5/9hN/yJ8//jm96KjS0C0pHC+JLzUbyd01K+0fzZ02JLDZv52//besJx5FcidL2c00d14e0TTtBt7K01WxTWN6efNcbH2fI/8AB/n/AH68LF45wdjqqVvcsd3ptzJbalp91JHD9id9nyQ7Pk/3H/jrhws3OrqccKf7xM63WPCU+vRXcdra3P2dPk/fJ9x//iK+pqRtTR9KnanY8t0qbXPhd40sZ7ud/wCxLW8eaa0e/wDJhd3heH/vv50/74rmq1YQkjinGdPVHm/w6+HHgT4XfGnwr8SU8QTf8I1pGtwahDNc+Sj/ACOm/wC59/Z8/wAif7Fa1cxUI2scc8TUWh9kftJ6V48+K97omufB34lW2iWiaJqMFz52tvYedPMm+yfZ/sf+OUvrdOR00U31N3x58ToPgt8D9Ek/s1PE/iO1s9Ltby3tNS2PM7onnT79j70+T7+z+Oj2kJHY6btuZ/xU8f6B4n8NW994K1GHSriy17yb+4mv/Jh/1O933o/z/I6VVN3Oac0jj/8Aho3/AIQPw1ceHP8AhI3vNbura6T9zePcoj/chdHf/PyU5p9DknWsz568K/Zb9/7Su5EfY++ZHfZ/vvSqxm0ctTFc+h6LbabpWtukFpBps1o/yP8AvvnryK1Gp3POqU+fUpeIYdO8K6Xe6rp2j2aSpDsdPJ+eb5/4686Eqkna5w8jicjZ+J9ShsJbq+sZoXRNkySw/wAH9+vQpwnbcXteU5W28Q3z+KIoLG7TZP5+/wCTZW1GjLuaUqp0VzeaB4ebT7S78VabryXSO8yQ70mtv9h/7j/9911ujJ9TWVVs+lfhH8fdR+Gvge0j06Hw5rF7PbIls97C7/Y4P44EdPndPufJ9yvWwrWHgejgrcupxvxZ8ZeI/it420fVNUu/D1np97fwWUNv9vTyU+dE8/7N99P9v+CnGp7eR2Urcxwlzqtr4V0G+1GPQ7b7XBc3sNtqN3bJN8/nOibIfuQ/J/H8/wA9ZyiaMsTabaaVYS3z+OLa5u02I9v/AGVN9q379n35odn/AI/WLuhcqZxuseMNN02zt7XTfEGq3l69y8Fy/wDAn+5/t7K2hTMmrHS6P4ktfCtrLPBYzO/2l3SZEd3/ANj59j/Pv/8AQ66o0UYtnOa38UdY1Kd4H1m2ubiDf51vsmm8nf8A76fwVnUoIXLzHL2fxLvr+6l01L68uZXTyPkhmd3T+P5N+/8A4HRCgh8ltjB/4Svxjp3/ABL/AOzdZX7N+5x/Yr8beMfpT5Dp52e+b9Ve3tPPu0tvned/uO+z+5X00YqxxRxU4VFJEs3i3xVc2dvY3ey5skuYH2Xf30T+NIX/AM7N9eVjElI+lWbe0pqDRF8RfA3geZE8i7vPtqXnyW9xCiTJsg37N/3Jvv8A8H9yvLzCu1HRHm47DU+W8TgU8E6bN5timhom+H76Qwoif7f368eliZNngXqU3ZF7TUtPB9ncbNV2afe70/s/en2WbZ/fhdNn9+vSpyT3PTw9PTU0vGHir+3rO3ksYIdN373eGH5EvHRE+fZ/Gjps/wC+KVXDqohYjDqWxzXwZuf+Et8fS3esX1gj2SIiPv2bHf5H+/8Af2Jvf5KrK6C5rSLy+hCP72W6PpjxV4P8JQ29paeDvGL6xquo3iWttafuX+/99/k+evppZXQqxu2eos8rzfspLQtePvhTYfCbUptGj8d2PiRLm0e5f7INj20if30Tfs/4G/z/ANyvm8VTvOyCNVS1PEvFulaNbalFrMGpXk13dI8EM0SOkMyfx7H+5UzotRMqskXtB/s6w0trGe6heXf9y4/j/wCB/wAH/A6xVKx0UMQkWpoZ9KlR7q0dIn/1Mz/cf/gf3KOQ9B4qNjP8YalprxeF7Gfw5qWpS6pqrpbPb3Pkok/yeTQqHLqeFjp8+xwXh7wHfebp/iNPJe4spvIhiT54Uf8A57u/+wn/AI/srVS5Tkw9Pqab/A2DXnuP+Eq/sp32bPte/Z53+5s/9ApfWAqXZW0T4XWnhi/igg+036QPs8mZEtkT/fd97/8AfFL6xcUNBvirxJPcv/Y9jsuUnhd32fJZfJ/ch/jT/bm3u/8AHXRTZrJnGeKpvE//AAkE19PJC9oiIlh86JClqibE2J/6Gn9+io0csrtltH07R9LspPLd3und/Je8+4j/AN/fQpIuUmjPsL9LmzlkntZobdP9FdHd38nZ/c/+zrZSSNaUn0Nu81vUra/8jUdSs7bUH+y2tt/oyb3+TfCn8bv/AAVx1qlGcXUbskdEKc6rtJe8dVc+ANfufDl94g8VT+TK/wA9zaXFz53ko/yb/Jf5P4/uffrxln6qS9jhUejSyudubG6RG6rfwaV4V0zR99/eWVqjpbbLbyftP+38/wDwOuRYWc8TJs5MZmrmuWC2PWv2QvA1j4n8eax4m1zRtK1WLSLb5HdPtKJPM/8AcdNm/wCR6/QeGMHbDvmPma2KqNn2a8MflPB9htki+5s+zJs/9Ar7BYaHY8/2silbaNo1hcedaaHpsMv9+HTYUf8A9Ao+qwfQPaSJ7mz0++/d6jpVhc/9drOF/wD2ShYTDyWiL9q5Hmvxa+FHwkvPCWseKtY8D2CXel2b3SXFpD9jd3hR3RHdP4NiP/BXk46FGjeyOujK258EXN5p3lXcHh/VXmef/UzXDojun8CO6P8Af/4HXwydRyeh2qqiXwl4J8d6lrMVjaaU959tR3d3v0h+REd3fe/+wn/A/wDgddUYVGtjaNVDLmax8Nqmm+GI3mtNR3+dd/cTYn/LD/Y2fx//ABFZSdzapLm2Lfhu5ns7qXVZ9Dhs7f7YmnvfXCb3m+Te/ko/yf3P++0/v1yTajqzKLsWNV+GO+L7dptrNNKkP/HvsT+5/A9cDzGVf3WCjbc5LXviX4n0S8h01H+x+RN5Gx0R9nyVP1GnX95nJWVzvfhF4hne6i1/xHqSfuJnm3vD8j/79OnFU5nXg66i9T6A0r4qSa39oS11Lfv+TZb/ACf+gV2YvFKMD1ZYpNHl/wAVPA0HxFnl0aDWL+zRH8/54d/z/wC/XlfW05ieIUg1X9mnStK+EvhqCe+1i8e6ee6RHv3hRP8AvhK6sRiI8hhKojz9/CX7R+lXEr+HPE0MNpvfyf8ASXd0T/gf3/8AfrgSwC1ucToRi7+0NO8v/wBp6/8AsUl98Q7Dfp0Pkv8AaN+zZv8A9ytYzwO1w54x/wCXhxWreIfivfwf8I54w1iLVYUuftUKW+oTJCn/AADf9/8A269ejh6cNYsacX1E/sSS8dL6+u79NmxNj/6SkL/P89dTrShsjRQidXpVzBo8XnvfWd5bv/cs3Ten8Hz/AHK5cRVTRxzaR1dh4z03Snef+yobl53+eVHTyX/743v8n/AK8mV5HJOtYqa94nu/GDpaJ9jtooP4PJeasqeG5Hc5pYi5j20N3NcefqN9ClpHDsRJdj/x7P8Af+5/6HW0osycuYr6loO9Pt2j3f2ZEh+y3KIn/LD+4la04ubsFm2dr4J+ANj4t0ay8R/brmwl1RH/ANH+xwu6J9xN77/v19BhMvc1c9HD0rm3pvwT1ywuovDOleLrB5ftn2XyprN97v8Ac2P89dNTB82iOqth2tjlPEngnXLCWyjjvvnur9LJJfuJv37E/wDQKVPLmgoJwK83w08VeIfC9k8Go2aRfbHvbbe+xHdH2fP8nz/Ij130svNatU2PEln+0T4q0G70bxV48h1KK6ff+6SFN/8Ac/gTe/8AtvWs8vMY1jzW/wDhR8SprW0sU8OJ+4felwmsJvTZ/f8A79c0sLPsdEa1wfwZ8VLZ3TSvD9zeSwOiPKkyfuX2fOiJv/8AH65p4aoZVZ3B9E8ceUn9q+H9VS7REf8A49neFH/ufJRDDVEEDMRPHG+K0g8RzfaHd0mS42Q7IP7n3Ef/AGP/ABylUpVEdcZIvyy/EfzX2+JbtRuOB9sfgZ6VPsahHtjuvgXqnxF1H4t6dceLbnSrbwfbTQzTahL4hhRLiD7K/nI6PNvm+d0/g/gr1o4hdzOLhKFzpPj9qvhHxP8AFC3tNA1KG/stO0p7Xfpz7/Jnef5/n+589eXi6+ppgJKpJpk2va3d+PIvDVpdQXNnaeF9N+ywy/afnuZ/45n2f7iV5mYYmDWg6imviZX8Q21iiPs+2TJAmx9n3N/9z/frxaWJjc5JYiFPdHLv8OtD1K1/tWOC5dPuedd7H2fJ99P9utHiZQIjimjhNY+FGsaV4g/tjR9Re8ljRHSGVNjoif3/AOD7m+uqjj77nXCvzFTR/DH/AAgfxat9c1nTZrPTLKafY7229Jt6O+9Nm/7ifx/7FdssVyfCazoyk/aQ2Ou174o/CS/8R2+q/wBq7ItOR4ba7t9my53uj7/43T54U/77rWnia8+pVTG0asfZxWozwl8S9K8Q6lb6HpXiC8muLpJ0uXvt/nXj73d55v8Ab2fJSdTmnqZUqkjsPELpZ/DfxbPr/jG2hS6udLTR97vvs0dJkmR/k/v/AO/8iV115JQNZyMTwleaG628+la5YalLB87p8+x96In9/wDv/PXHKehFKWu4+/hvptNu7G1uv3t7rD3SW8U37nyHT+5/v/8AodcsqrTNpVGup6XeQ6VYWvhqxnnhsLjQZoNTme7ff+/eF085E+58kP8At/Jvf+OiOI5jWrBSRiabrG+6itNOsbBLK6vHndH++6b/AO4n8Cff/wBv/gFap8xzKXJoUtV+IWq2G/8AsqxvJkuv3CTRWb+dD/f2J/G/yfcqfYmUPePP01KB7KLWY9K162lurnZbPduib9n+w+zZR7EU01sS6rpV3qVwmpR2M3+p3pd28Lw7/wCDY/8AA/3Pv766KbsF2xmm+HvACPN4f8W301hFe/uLm+tLDzprNP7+zf8AI/3P+APTqMaVxviH4XfDKzs3uo/H9zf2j7Psz3ey2vbn+/stvvp8n8b/ACf7dYqZu6KZk698NPDPh6/u9Ggk1v8A4SBNmy0d0m3v99E2J9x9laxmbU6DSNPwr4q+Eng+6+1PdWf9tvv+2TbN7wv/AMD+589eBmuS4vOJc+DdodT2MqzLDYH/AHpXkW9b+IXgPzZbrxHrH2yL/ljabHRP8/7dd+WZLRw0VCHxmGc5jPMNtInOQ/Ff4SWemy2MenTalqt7cwfZoXTfZQwJ/Bsm++//AKB/t16CpKFeVzxcLQU90fSHwE8eeMYdO13w54O3/wBq3vhu98Q6bDcQ23kzXtrs8myhRERNj7/4H/v19Bk+KVOhIyxlCEND0Wz8VftSab4m8NJ4u8MWyeH9R1KDT9Su7TSkd7ZJt6b/APXP/H5Nez/aB5/1SJ9Fw+Cdfmi/d+MYfn/6cIf/AIuj+0ddQ+pxPAfG3iL9qvQfHfiLQPDXw9TV9F0uaNLDUP7BuX+2Jshd33o+z+N/uf3K0lneFppXWvzIWEUTf1TxRrEfw48J2HxRvYdHuPH2iO+vaY9m9t5MLxoj2vz/ADp88j/3Hrow1fB5i3zLbbU5az9nscHZ/BP9kJ0eSex0SHZ9z/idzJs/77esXltCLurExqM0LD4J/skvqmlR2mo2D3tqiWtnv8TzTPCn+wnnVE8PRhF7G0ajPm/w2+h+MLW7u/CvgSze3nuZ/wCzXSb/AI87VHfZvT77zfx/P/wBPkr4Ke7aPWhrua3hXwM9skSeIL7+1bi1f9zEiPDDC+/59iP89fN4/HOm7GdRuLOy1XRNYs9Llu/nT5N6Q/crghiovYitV5UeZar8K9Kv9Bi8Va54YmudV/5902fJ89dcK83szlVXmOUttYg8r7DJpUNnbu/75PJfemz/AGP43r0lrJFQvE6jwHqXiNNbl0rTrG2dPn2O77N/9x/9yox8E4HTGbZ7dpumz3+jJBrk9t9tT7/lO+yvmYyk56HTh/eOq8eabBYeEPBVpaWs2/7A7v8Avvk/gr0613TNq0bbHDzXn2OXy5IE37Pv70rzIYKM31OGak/sficlrevabZ3Dpdo/z/OiJ89ehTymEtTknQm/sficJreg+EvG115Gm6xc2Er/AH5Xhd4Xf/br2qEKlLc2p4ebZmp4D1XTbW4gj1Wz1L7LveZIZn+RP7+xP9iuqWMjBWaO+GFla50fhjR/DGlWtxPdaUjyzwp++lh37P8AcR3evLqVXNnnt8zsJf6Drmt6XLpviDR7aHz38j7WmyHYifceqpxe4vq3OedJ8K/ibo9vcJ/wkFnCm/fC6TfO+z+4lXKp2M3gbFTR38R2yJfeIEe8i3vDN9nfZ/32j/crWnHn3MnQ5WddDeQPpq2nkPYRb08lH3v8j1rTj7N3NpYe2x1tz4z0rwr8PL2xsfE/k3uqI7woltcps3p9/wC5Xv4XGqEbGtOXIcZ4M+JGs6J4m0e+g8VXOzyZ/tlxNNv3u/33fZ99/wD0CtcPiud6nV7bnPRvE/iTRtS/4Rr7Drlnczf23ZJ8jp8+z+PZXqKtFIOUseD/ABhd6J4c0/8AtK0R9Put/wC+T7ifO/zv/crWliEY1YXOw1W8tNKt4ru6uoba0mfYn2t9mx/volayxKMowZYsLa11KJJ4L62e3k+46XKfPWcsdTsXSVzP02HZcaw8aIjpcojonz738lHrknjqdzWVO5npr3/E5exkdIUeHfsdNjo+/wDj/wB+ijjactx2sav9gwa8nl6jo8N4qfceZPnT/gddbqUpBzMb/YujDj+1dS/8D3/+LquekRynjN/rHh/w9OlpY6HDeRT/ADzJDZw7IX2bN/3K+Eg+XqRSjymZpvjPUrlbiTTtGsHiR9jpb2Hzw/7+z79TVrWRrKpybHbP4qSGytE+wol3A/nvvTYif7b/APxFcVKE5swdVzJbDXt+/RpLR4Un3o72770mgf8Aj/266ngZvVI6aVO61GWGpR2drLHPHDsst+x/ndHg+T5/9h6mrTm90TOjFB4J1XffxPBHDMk7pBs8nzk+/s2fPWccPB6s2pQgjprC20rW3u9Nkn0qa7g3zfZ98MyP/B8ib/n/ANz5/wDxyphzpna3OasjEf8AsfRPE2larfaHZ3NxoNza3Wz7HDCiIj70T7n/AKHXoU5TsYPDSWtjHs/CuozeJpfEE+lQv5Hn3Uzwwp+5gffs3un/AHwn+5VwoWdzWjNHKeJLmfxDr39hv4V+2aZ5PyXF2m+FHR/n/wBhHf8Av/7FFSfKY4mPtNhusfDrQLzV7vWdD8JQ6JbvN9qS0065f5P9j/c/2K5vbnHQwcoO7OU1LRPFXhKdJPCuj6rc290++5R7nf8APvpOsgrwa0PU/D3h7xHbaNZal4q1Kzf7a++zRJt8yOn/AD2T/gf3KKXwthhk4bml9jnhluIJNKme03+f/oL7/nTfv2f5SsqWK9nJ3OqpXRvXM1pc6dcJfWl5DFPD/wAvH7mFP4/n2P8A5elSxcq7FKaRL/wr3UZrebxB4m1LRNNtHtkT/S9Nm/tOaB/uP8/99/uOiV0urOka06iPOtSubGwun1zQ47ObUJ0S1RNTh3pD8/39m9/32z7m96UcVKtMzlJSZw+la34t/t5PDniPUYbOWfe6fZ/n3onz73f79a4zEyoxSOqjSUkFt4V8T+LfGvkQTpcyyXKO9jbzJsmT5Jt7v9z7n8FNpezClT9nU1O1+LuiX3jbVn1zTY3h1i6+yzTfJs87ZvR0T/gCJ9+uXCT9hNtnqYislDQ6vw98KH/4Ryyn8QWNslxdP++i/cu6On3Hmf7/APwCsa+adIs4ZVVIuv8As36Vr1/ceIPE+uQ+Ujo6XHnJ++/v/wC5sqaGY2MnO+g9P2ePhJrF08ckkNzsT7lumxNn8b1nUx1SctTsoVaeGgc5r2t+AEv/ABBo9p4O1K2svBSIlm8KQzfb977Pk3v9/wD+wr6DLMRBR95njV6kMXMzNK1jwPrF5ZadBofiGG41FH+/YQ/udkDzPv2Tf3Er1VjIS0OdYRPqXodS8K/Y3vo5NYtokTfs+x/Ps37PuJNWqcJK9zRYJdzJ17xh4c8MeI73wxquq6xbXdk+ybzbCZEf/wAfrH63G9jnqUI9x9/8b/hz4b0jR7vWfE+pJ/a9t59nv0qZ/k3un/oaPW0ZqWsRQwsXqZcXxq+Fuuz/ANl2XjT9/IZHzLpV4gRP77/J8iUKTn1LhTt0O/8ADfhJNVsk8aweI7NNE3/Zba+iSZPOn2PsSHenz/cdHf8AgrenR9pJQb30FVfKr2OZ0Gw0DQfC9p4O1ieaG60u88/7O6IiXO9/kdEf76I9fcYrgPDZTgnUddNtX6HgUs+rVqvK0eweDJoNNsEk02PyX+5D5rpM+yv5xzunChipJO59JKsp005HO/GDxnaW1lFo2pajc2z3X/LW3+/UZdD2sTycTWuWvAd/Y3nhdLTw5rKX9xv/ANdd3O//AMc2f3KqpF0p6GVFcxsQ+CdN1KV7rUtlzqECbN6f3P8Abrs9pUkjvtPsFtYeGLC4hSD7HC7vsR3h/wA7KzdKrUGlM+hPhT4VtdG8OSX/AIgh8Gpb6om7z9elRLm2h2fJIiP/AH9+/wD4BX0WUZbCjD3jsjScT47+J3xg8ceM5dEtNH8QaPNb6dZ/2fbWmiTPvtt7umy5d/k87Yif30TfW1XLYKfMaKTWh51beFfihs+3WMc011dTPs8nVUR3nT/Y3/8AjlVGjFdC402zq4fCviqz019V8TeP9H0eyupvIfzdS3/Ps+55P33fej/In9ytkoo2UeVGZbal4fSL7dPqWq+IfI+5DpiOnyb/AP0D/gFZTkkTSd2c1pth8RofGup33gvwX4kTTJ3nmRJnR73+P79cc6y7HqU6alE0L9/F3ieW0SDwPrFtqHkpvSb99vfe+/8A3E2UUIU4ao8h4Tkdzd0TwZ4xs22XeozQpdf8sXudj7P9xH2UYjESWkULn5NDo5r/AOHLwXF1qXid790dIPJeFJvJf+/vRP8A2evLk/q7uzSckkcDqWpWmiXt7BoepJeRP/qXt32P/uOj/wDslduH/wBpOCclJnJTa34gtp4rSexvN91N+5hiT77v9x99d1TD6aHbRiup1fj/AMW6d4k1SL7VpqW2xPJheWbyf7nz/J/uVlGLgZYinzPQ4x9V0rTfsVjd2Mzpp0Ox7j/nsnyP/wCyV106sokONjq/A3iTwPePquq3WlJeWmjwpdfZ5ofuTvsh+T/gG/8A8cqp1ps66LVjHebStY8G3HhXfbWcUmsJqD6nLC/yff3wO6P9zZs2f7ddPtnYl0yW58c+EbO10fR77Sob+7tdNg2PdzPNbef86P8A8D+5WcqzF7M7XR/FvgrUtIisZ/8AiT2UE3nbER5t77H+47/7dct2ZxR1fh5/AdsuoajfeLXRYLmDyYn2J5yTQpv3/wB/Y6P/AN90rmiKmla34DTxvqEaeKn1XT00qBIbh/k2T73/AHNaxd9ieblNu/8AGHw58PaNb2uleI/EOq3cj+d9nh1KZP49/wC+m/gT/crZSaDm5jzHWfipq0Wr30a+JpCEuZVH+kdgx/26vlZdj0Ob4OaBf3SSaq95eRI/+pd3SH/vhK+Pp4uc9kYUo8x0D+DNNs7B4LHSra2+T5NibNiVM6zbNp4VSPHfGHgPxj/biSWMeyK6+RJoptn/AH3Xq4XGQRNHB6mhf2fiPwldWngfQJIde11336ld28P7mF3g/wCPWF/vv/tzfxv8ifc+f1o5jTSOt0uRWRtab8N/F3h5U1m+S53XXz3KXbu+z+//AMArlxGNp1VaJz1cHI6nw34btLZPknT9+nnb/O+T/wBD+/XnewnUd0zGOGlF7iQ+EtKs59TutD0bTba7nTe7ww7N/wDv7K6VXjHoejh8TBbmLN4Y8Y69b3Fok+iWb6j+/v7i3hfY6Ojo/wB/50f7mz/gf/ANViomtbHQSsjH8JfB/wAK/D2W48VJ4t16bUEtvJSF0fyX/g+d/wDP360Ve558o8up3Fh4z03fK+q6bptyiQvDvRPJmf8Aub3T/wBD2Vx1p3MnV1N2w0fwrrdvLPJdTWb/APLHyoUm/j+599HeuflPRclYz4fD2/fP/atheXHyP5KTbJn/ANhE+TfStY5Z0+cwtetoPDfiG0nu7F4bve8/77+/s2J8ldeFtKDMuRLY7Lw3ol262+jW8E00tqmx3eF9jv8Ax/P/AHK8+rStNh7DmNbUrPwxqS3Gj3d35zoifbE37HT/AIBv+5/v1z08VHDs5KsrHoUnjz4c/tH+F9Q8LeI9UhTXvDcO/wDtCFN81sn8d0n9+FNn75E+599K+gwtWGLjqZRqs+X/AIg+GfEfg28l8H+KdNT9yiSfaLdP+PmD5/JdLlNm9P402fJWNWUcLPRGrnynH6P4Yut93Y+Qlsk7pBNdzPsR9n3KutUhiYXOqjiuVHR23w6g0rw9FptjfTQ3E7u7zW9sifI6Imx/9j5H/wC+3rzfrblPlRlUxT59Du/Bl/qWqp5epQJsst8Dv/ubNif+Ob6MfJ04XR01K7nBHVXOj6jcweRYwf7f9yvDjCU3qXFNms+j+GNH8OS654xkmmuER/OS3fY8KJ/f3/x1106DibKm7HyPc+J/E154ot/Eem6x9mS13wf30mg/g+RPuPXtKEKtkkc0cNOtFmImo+B4P7Q/tL40TabrU9y6X+mf2DM8KQI+9N7/AN/+OvUw2VSmrxZwQwc6M2aej6JqviS9sv8AhVfxXtvEOpum908n7BNbfwP8j/f3o9bvLp09bm9OnNs9o8VfDHWLD4DvP4c/4mt27papDp8Mz7LpH/ffIm/7mz/0CsZKdPS53woyaPmy/tvH/jOd/wDhI53vLie8R/NuE/0l3/jdP77/AOx/uV59SrKLPNlh5tnsHw9+BUnlaF4xtLu/1K90W5f+yvsnko/kO7/fSZH2P9/f/uV6GFxTtqdVHCyO2vPhB41m+KK/E/RtSufCXiq102DT/tGnWds6Omx0f5HR03v/AB100cQ0dKwysa/jzVfHfhvwbLo/jSTVfG2u+JZrWCzmm02FJraCHfvSGGFNmx9/3/8AbrPEZhKGxx16CR5+80nhiJE8VaNNpV3ZJv8A7Pvvv7E+d9n8aJ/v15eKxWKxK5XWb+88mhg6DqXSOm0H4qeDrywe+tZ3tl850REh853/ANv5Pvp/t183ictnB8zdzvxuG5YLlGeLfD3gfxmlvqWqwXlzv+fyUmdPk/j3pW9Om8LDQ87EYeyuVNEv9H8JWtxo2h31no8UHyTPaQ/cf+BHd/46rC03ip6ozoR5WY+peP8AQNN/0W68R6qmpx/PD9nhfZD/ALf3/wDx+vajCnE9dVoHR2Hifxrc2sXiDw5Hc22/5LnU5bZ3+0+Sn9/5Pn/77/77+et4ypor20Dq7C8vtV8Jf2z4tn0rVdYntvITff772F/9hN7/ACJv3/vqKtSdKdom0ZKRwNzbR2cX/Ex8K2Fzpmo2zzumszW0P2lNnyf6n50T7/8AH871rWqT5Ezb2SauZvw6tvDltLcT+H/A+iaVdu/kJNDbIjomzZ8829/k/wCBo9S6jSJpTRd1u20bW/Fsuh6HJf37v8kMNpZ70h2f88YU2In8f99/n+/WLrsxxFXl2CzR/DaPpulfY9NuoN8819fXL+dcpv8Akgf+BET5/wDb+f56OZyJjPlKl/8AEvXLCXyJL7RNS0+d/wB89jM7pD/t75k/g/v0nQ5zqjjORD/+FkarNEjyeJ5obJH2fImx3/39mysYYadN3bOd4xVNCvf2EF/4li1KfxjoOx3Sd7iV5pn37P43+47/AO+9dcZwjpIVlPW5u6b4k0bR9kf9lW1+m999wltsffv/ANh64cdRVTVGOLnZaGb42tvBXjBP3+mzabqCPvS+im2I/wD8XXJhqzwzscFOd2cveWejaVPLPHrNt5T/ADo7733/AO2le1Rr+0O2Fa2iOfudbsZtNf8Af22pJsff9xHetpRV7m6nzHM6b4e8QWerWljrkHnW+o70R9++H7lazqxiVURu3NtY6Db3CTpYJ9qhtbV3t/kd9j/f/wD26IVYy6BTdjA0rWNDsLK4g1LwzM93dJ+5lhd3d/8AbRKcol+0OlsPE/hy50SKB9Ae5lSFNmzTXeb5P7/yVk4hzmhN4Y0fUvCCazPY6lYagjuiJsmTztn+w6fInz1kZIqeEvDGs6lputwWOmzf2hsgdNiPN+4+f5/k++n/AMXSZqjP8W6O/hL4g6r4KsXhR7W5g0/ztmzzp/8A2T770Yd8xVemlsRaVoMmq+I9K0r+2UTUNU1WDRXfzvOREf7/APt7NlbVXZhQpJlm+0ePTr2409t2baV4T9VJH9K6FULselWHxv0Ozi1C+8Ta5rFh+5neztIrZEdINmz53/v7668BhKNKg1oefNtTO1sPiLoepaJb3cmq20P2qHfC80yI83+2lfLV8DUdduKPQlVtBGhr3hXx/YaHL4g1XwrqVnpWxHmu3R9iJ/A7uj/JWscnqR1sEcajlLPxJPomry65pulWb3b/ACQ3F2+/Y/8Asf7dZ1cBUjoarGomf4neJ9YSW6nkTYk3764mufkRP9z7iJVxwEYbmM8Rzle21KfUp3uv9DdN7pbIjv8APv8A49n/AACuqFCKRxyTkyWz1t7awfTo7t7l9n750+T7N8/8e+sXqZzlYZf634jsLN7uxgudVRE+4mzYlZuncKc7kT/2jqulxX0GhvDFPvTf9pT+B/4//i6rlubynZGJf2fifTbd/In0felzvdPO2TTI/wD6H/HR9XvqYv3tjTTxb9jfz5P7StpUdEd7T+DZ/G6bN7p/t1MHzaG0bwPVdHv9S1JorF0S/dLZ5v8AR/n/AHCff+dPk/jT/vuiphuZXOqNW5x83hKfxD8SdE06+1i2s7dLC61pEu3/AHLwJs2I/wDcrmpJoHQdPVnfX/7T9jN4XuNO8OR22m3Edg9ql39jebZP86b02f8AfdazjcylXSVj5ftviLAms/8ACMRwI9xqKf2f9u3v++T7mz5/nf8A9DoeBjueZTpNu50ulTePPDfiC08aeDtS+wTaW6XSXD/J9xNnzpN/B/f/AINm+uyhTjSNZUT6K/tr4e/Ejwtpkt9LaWGiQSpA8ML/AGn/AIQnVLpH2Jvh+/ptz99N+/Y/9z7ldGJipoqcIS0PF/ElhP4G8fy+B9YgfSri1/1ybN8Lp/BPvT76OjpsevKlRYU8HF6jYdb8TeKleTwzpqWEtq6On75E859+zY/+x/HXNThGg9TpjTuXfB+ieI3159N1jxjZ6O73KTzPDMly6Tv8n3E/9n/v16tLCxxiNlQvqfRGg3nw50e1t5L7WZryW6uUskdPk85/k+f/AGPv1z4jLYUpmkKip7k3iH4i/BbwxLLA+q6ajwb0eFIftO9/4/79dXsacYIJ46K0OH1L4/fDbw9F5+jabZwyyJvht/JS2/8AZKcmnsZPFLoeI+KtBfxPeXes/wDCOWepRapc+feWm+F0d9+/eiOm/wCff9+t6VVx6mMq1zl3+G/grStUd5PhBqUMKOm//T3dPn+/9x/uf/EVcsZKxi8TKJ6t4V+LX/CN2Gn6N4K8OXkNvZI6PDLM7797/f3v/HXk4jHTvYz/ALRknYdr3jb4Ea3qVxd+OPB2m/2miJNNNcXjo+/Z8j/JXZGnpdne6qSuZug/ELwrbeI9M8P2Oq62mnp8lmlvZvbTXju/3ET7+z/Y/wBhP9uto0rmbqX2PYNN8f8AjR724sf7A0SayR/9GuLu5/0l3/24Yfv/APANldPsYU1dGyxE7Hk/xF+Knxe1i/1Ox0bxVeWEsFt5MPk239mw/wAe9Ed97v8A99159fEyg7JHJWqzbOM8SeHtK1vwbF4csfAFt/aF68F1qvim4v3v9QvJ0T50T5NlrDv/AOBvspYjG05LQmFKlT1TOfv9Ng8GXUVjPd+dLawpdTW/nf8AHt/v7P8AYryp147mdWs1sdRDr095ZpdQWszo6b9lw/kpsf8Aj2f/ABdc9PM+d2scE8Q2VER4Uf8AtWCG5iR98PyIkO//ANDr1qWKVtjWlO5pvbXepWstjaXdhYW/yPN5Nn/pX/AHdPufJU8twjDW5YsNe85P7Hj1je6b5kmvpkRPk++ifc/772UuU64xLelXkn9iXtjpUiabafY0h+0aZCiPZv53zv8AI/z/AHNn/A66cPVko6mqn7Eo6V4S8P8Aif7J4R0a61W8u3v9kL3EyP52nIm9ERNnyP8A67f/AAfcqI4iUp2Nozdcq+NvD1j4MsInsfD/AO92Tvf3Es32lETZ/wAsUhRNn39m/wDjf+CujmTLqYb2aOf1658TarFaWPhzxp/wjaSJ9l82xT7M95/v3P8AA/3EdH/9Ao03MVUUVZnDv4Pk8N6z/Y+paw7vB8/+kXL73/297pXM6qZ5bk7mlNbadbb543f7X/yxeJ3mdHrNyuK7Oa/4SSOzVpNN+2PN53z70+/v/wCAVrBw6sKcLDIfHPiaGdJ/sN4iJN9+3s3T/gFKdKE9mFSm5bGxYeLY3i36ld2aPa/v/kTZs3/+z1VWlBL3WJxlyGh/bdqlvKkmpJc/ak87ej/P/sPXk1XUTtFHBRb57HNaq93r0sWm6NqthDL537mW7dERH/33+4n+3Xs4Oly7nqYOLT1OcSw8XW17/pWgXnmwTfvrhH85H2f3P4NlejUhdHqyWh0dtf30P2JNVvnfe8+yb5Ef5/7+z+OsFEzRq+T/AGlKmlX0FyieTs+0Qpv3/wDAP7n9/Z89aqJojqLbwrd6PYWljfT3mpRO8FrbS6NeTbPP/gT/AH/noZaViveeHvD/ANse7uvAHirVbdH/ANMvrt3fYm/533+dWMjVRTMq8f4czX7x+GNH2P5OyF32Tf8AA32b9n/A3qIK5nGXQ0vD2g32pazd6zo+m3MNkjvp9mlij7P9zen/AMX/AB0VKdzKrTctjC8eaPPc6prt3HfIl7evA7/vtm90T59776iK9nuctRVDh7abUryVJ4NS2O7/AD28r7H+T+NK6otTFTnUiaK3vihVCwxp5YGE+R/u9qPaI6rVOx9b6r+y14OvJYr577W4dkPkfJNsR0f+ChueGdrmlaj755148+AnxC0rVPt3w20fSpodPs4EsEuIYXeF0f7iO/zwp99/4/nrupYqlBXktS6tP3DmvDHwr/aFsNZ+16l8Obm5t53ea8S3v4ZkuX+/86b/AJ/n+ereaU30OaOGPatY0T4m+P7y0S70DR/DGn2SPC9p/Y8KJcoj/J8ifPv2fx151fHwk9EarDM4q5+FHi2HVriNPE/h54rJ/tWy70R0h2P/AAI6bPnT/f8Akrgq81y/q7R0r/DrxxbaRd+Ko00R4rX5Jr63+Sben3Ef566sNQlNByJDdH+G+q6PFcWnjWxhR5/ntktLaFEmg+d5nd/n2bH8n+D+OipRUTmqUTEufCXiq2vXn0PX7O/dLbyIUifZ/wB9w7P31cE5uLsgp0jJmsPjg9gkF3oH2NE+5Nbw/f8A9tE/77+StvhRrWpdih4b8PeMdS8R2mnaxHeW0U83kvdvpr/ud6bHd9/ybNlNVehth6HMaupaPP5VpfX1peW3no+/7D/x9Q7Nib9j/wAG90rtjhFBXM6sNTs/gneeMfCqarHBr95YWmo/Zft9jrk1kn2nyX37IX370d/9hK5K9Tk0OrC4fn3Mz46prmveK7LUrWOw/szTrC6gvL64vIUhd3dHRET+P7n3NlcVNanVj7RjoeX2Gq6Vbazb+RPN/Z8++Z3t9j/98J/z2f7layR821KTOr+EXw6+IXx18Uan4c8FeFbDR/8AQJ7p7jf5PkunyJ5z/wCv3u/yb0rsp0JTNqeh6d4t/ZT+MnhXwm3iXXPh74fzosM97rGrWPiBN77N7vP++fjYn8CU54Oe6NZO+h5R8P8Ax7ofwt8Tvcx6IbhJ7P8As/UvDmoSfY0vLK5Te8Lo/wA6J/y2T+599K3px5tGc7w0k7n0b4t8B6BZ+Fk0rxr/AGk+lWVtB/whniF/JvNQs0mf57KaFNj3MKPs+f7n3HT7+xypRR10aUkR+G/Aem6l4S0zxbp2pWd5ZTp9+GZ/JmRET59mzzk/3K8ueXuq9zqcOU850fwxpupfF3xL4f8AEepalo97e6U+rumk2yQzWf8Ac2O/3E2InzpXq4PDSwyMZV+U5XxJDpVzf6hocnjG58Sabol46WepzJ88yf7Gx9jpvd/n/j+SvJzWrLm0POr1mcpquj+S2yxvoUTZvtk8n54f9iuKM5yicibmzbh/sqzX7LaWmm73+dPORN/9ze712UZNmqbOlttb0pN/+nQpdomyaVEd/k+58nyf7/8AHWs5OKNUjMvNE8I62z/2bHZ6l/z8xXc334P9jZXPDFKWjRlLEJ6WOK1h4NE1e7tI7qGZE+fZ5yI/+xD8n+xROMZu9jHmjJ3OlS2gh0mK+0O7T7XvTfLCib7Z9nybPk+T+5vq6uIcdjarUaK/gbQdS0fxlp9p9hd31SZIUf55nf8Avwu+ze++tsNiXLQ1w877n0h4kh8P+CbCXxH4xTxO/no8Ft4e0yFNNtX+T59967//ABHz166wkoq7Z1068TxW28f+HHuvFcmjQabqr3sM8CeckzpbecmxHhd/nd/ub3/v79lcGIlCOjHOpCbsHjDx/J4V1yXw/qWnXOgvZI/2l5dNfYmzZv2Js37P9vZ9yuGjlM6juaVskq0lzXOXT49/DK5v3nsdKTVXnR981u6O6fJ/zxfY/wDwBK6pZDJo4OTkfKzzHxh8cvB0z3sFpY6xbXH8CXFs6fPv/uVz0eH1BmVTBJal7wN480PxBb3uqwT6kmoWqJavaSw/I7v/ABo+96WIwnsTKFPkOlvNY1XVbX7DG9s9pseGZ7R0fZ/tv/Hv31h7QbnYLbz7bfpt094kU7pAjxP8/wDf3u/8H9ymptvYPbNHpvgDwTrPie6fQ7XwrbPFAj3UOo6t86WE+zeiPC/30mfZvf8AuV6fOo09j1MNS+tbnd/FT4aX3wc8LxeJvB3iqazuNbhSDW4ovJ+xefs37IU2fIiP9yvOp148zujWtS+q7HiV/wDE6DXry7k0ONPtE9zvmvnfY8zp/Bv/APZE+/XLHFNs8qrmTnoijo+t6Ul1/wATXVdNdJH+S0RNiJ/v73+/v/jT56641ZPoZwnOp0Ldtr0HiT7PHd6dbXmiQPsmS+3/AGpNn9z+P/2f/YrOpFxN/Yo6uz8AfC7Ul+3WOlW1yjpv85Ll3rzqmIcdh+xNqz0Hwdo9q8Gm6NZwxbPn8mGuCNaq3ockptMq/wDCE6HrzyzwaVcwps3u9vbO6f8Ajleth1WmtbnVRakcZ4th+HlhpdxpSadClwm/5Httj70/v16EcPUjrI754Zez0Pmy51XSnuvIkgvPtG/Z5X39j/x11QdOOkjxqeHtUZvaJpU95+/03Z9oghd0immf98m/7iOlaKaid0YqJYh1i08PXrwarve4/jtHd9iJ/wADrVVr6HVF3RR03W/7S1RPsMc32d3d0SZNib/7laJEIf52vu/2q61h7nz/ANx9n/tJE2P/AHNm/wCT/YrVJGiLuj3jp/pSTw2yP/oSO829HT/gFYuS7mFatynd+G7nRtS2Qa5qUzon7iZ0sHuX3p9z5E+R0/g+f/frGTVjXDVuY7XW/BnhzQdUfSpLq/f9zBN8+mvs8h0R0/2P464qVZ3OupTUdUYX9pQP4f0rRoILnZBNPN9nt7xNk107/O/9z7mz+/XW6lzGM7bj/CWm+B9bv4tK8Y6VeWyWsyedsm8mZ0f+4+zZ/wAArhx1bk2NaNWnUdmXfiR8Ovhzc+Jbi68CadeWaWuy185LlHS5+T/Xf5f/AIBSwOJctzs9lTZWttA8m2ihA/1aKv5DFbOodqVM6n/hIfiHoP2f/ic63Nsf5Et7l5nf/Y/2K09rDqz51TubH/CyPiMkSTvPN5rv/qrvZs2f76I9L21PuaqZsWHx+8XaP9ntI9K0S5lnf54Yd8zp9/8AuJ/uVKqU5dS/bWNX/ha/ib7Uk99aaVDaffeK4+RNn/fG+tVCnIPrKRY1j42X15ElpB4ctnlRHdEt3d02P8nz/wCxVVkjWWJUkedar4b/AOEh1uLUdS1nXrC3f53tLHUkhSH/AIBs+f8A3K1w9TkVjlk7u56XonjZ9S8JWljPY+dd2sL2v9ouibPkfZ/7JWctGbOqrGPDealNcWXkaVbXN9av5/nWjpC6bP7/AP4/WDqpOxk6yNi5+MEdskum6lYom9Hfe9/sf5KdSnzERral3TfjNocyvH4j+S3nhR4YvnSZ/wD4tKIU+XU64YlJD7zxt8NkvU1XWL54ZZ7ZEhhd97+Q/wDB/sf7lXHGc2hksWpMhvPi74LmXyLS0fUkR9k32dIZkh/3/nrVRVTU2jUuYtn48+B9/qWy+05LZ3+TzrjSnSFP99/8/frF0yJ1Oc7C20H4Za3cPpUljYJNBD58Pk/JvT7/APBWbXKaUoxLXh/xP8KPg/qUWv6joepJa6pZxzpcWjzTfbHdH8lP9cifx/xv/crroVLMwxdOXQq237R/wg8T/ELXfBniP4teI5tM8WQp9p0zW7pLPSdEskR9/kv9xJt77H+d/wCD/fr2qNSO558HOO5q6lZ/scaIl74/g+I3g+/u9O02CB7iXWLbUn2Qv8nyfO7v/wCP/wAFOUKZjGpNswrn4teDtet/DnxR0Px/4V1X7VePp7zQwvbXVzAn37VLZ33pv3on3P8AbrjqQp2ep2QnIsfGP45eHPCXgpLTwxd2aXt0/wBis4ok+SH+D/gFeFRm+Y75YlTVj5U8PeIfFVh8WrvX/EfxRebU/Ets+kX+rb3fZBsRHgff87p9xN+/+PZXa6jsck4c57Xo/wCzf4/1LSPL0fxBoNnpkCb7aKF/kdP4PuV5NnN6nFUoXOc0r9kj4t3/AIou57Hxxon2i1hgurlLjekOx3fZs/2/k+f+5Wqw9xU8K2bupfsu+P7y3TyNc0GZ44USaW3v/wDXOn+xW0IyidksPoclD+zZ8W9BvLu7tPD76lcTvv8AtE0zum/+D/YpzUpHLLDMseHv2Y/iNeW+zxVqulW29Nj/AGS//wBT/t7ER/nSup4dSWg50+fRHP8Ajb9n7X/h1dW91p3h/XvGCXTvNstLN3SF0+ffNNN/f/g2JW1LC2HTwZd8PXPiqzgeC7+FF/YRP997iw2Inyfx/wB/5/8AconTTK9gd34Y0r4h+J7V9c0a0ufA17An7m4R/nT59j7K5JUtboaokPjj4S+KvizqWmQfEz4r61rbp58KfaL90R9mx/uJ9z5P7mytOZyKnhjrfHnhL9nf4LfBqLw/4f1i20r4iPZWuoQ3aW1zeJYJ5/yPsRNib/n2b/7ldVHB8+o6eHPmv9ob4haj8QvHT3XgH4h6x4zu0s7W11i7uNlh/aqeS6TPsfYiffT9ynyf98V0rmie7Qq8tBxPlWTwV40QM73Vn+7/AIf7Vhf/ANnrZTkeLRgvatmhpngbx1NPbwalfrpL3Vsl7bPfXEyJcwP9x02I+9K1jJ2B07n1J8B/2bL7WNB1P+2dR02a4nm/0a7sUeF9mz/cSvJxlOU3oT9Xudtf/sf31hYXE9p4n1WHZC/zxW3nf+gPvrkq0JLoRPB21Nzwb4z+CnhLVtKj0nS/EFpc6XYwo+qT2qXdzc6hsRJrpEn/AHKfx/f37P8AfrfDSdPdHLOjyntGi/tI6NokQtLD/hbviy3vVdb+4lsLO2dIHh8mFESC2R5tn302Ojp/f/gr1pVVNWSOzCzlAbr1/B480GWxupIbO3f57b7ciJcwps2fPv8Ak37K8bFYN1XdI6q1WUlY8N/4V14V8E6z9ru9Ds/E6fY5/Jt9Qd4YbZ0/j3w/f/z/AH64aGDUGeXDD8srs8UvPi18Q/DFx/wjn9gaJZ6fq95s02x/sSymS2R/k3+c6b/9ve9e/QUIqzPfwlSEY2ZT+H3ivw7rPijUvCsPi3Vf+EgSOZNN+3Q2VtZJdQ/f85/O/fI6I/3Nj7/79c+JwKnsYYjA01dxZ7/4V8DfEnVfNsZ00q2soH8lNR+07/OTZv37P8/cryJZdZnm3nSdkjs7DxFbfACRtR1D4Tj4hXF1ClrbLeTD7NbPje7u5jk2b0TZ9ztXdgMvp03dlujdGl4b/ai+C3hu1uxpfjD4ueCobqa1mTTrfQYUgs33pM+zej79+zZM7/wfc2V9LGNKKtZGToPoeM+Otb/Zt+IPjy98Rp8Xviholpe391dPqcui2z2r3ru832LyX/0pPkfYk2zZWOI9nJdDqo0Wjkrz4Y6r/az65pvhy/16xunf7Nd29s/yI/8Af/j/AP2Pnr5zEUIyloKvQvsaFt8BPjTpviPTNG1zQ9N8H2Wt73ttR8QzJbaekH8DzP8A8sf7ifxu+yuuOXcyOCpdHSa9+x546/sKfX4PHfwb1XSrPZDN9k8UK++fY77PnTZv+T5E31osrvrr9zHTueU2em+ALN3nn8AX8MtkiedCl/Mmze+z7j7657W0PQjTZ0Wla38NbnzZ/I1i2uLV/PhR7ZHSZ0+4m/7/AP449J7GyVkXptStdei8y+057C0n2J9huJt6I/8AsbK8bkae55GIgQ2Fz4f8PWt35E6Q/vkd7fY/kzIn/oez5/v/AN+tE2KhPkML/ha8mpRXEEE73Nu6fZbn99vff9z7n8ez5H/uV106B2Qncl8Q/wBnW3hW7tINO0q51ODf/p1omybe7pv/AHP3Pk+4+z599OpRYqh0Gg+JNK1vQ7KDzJnu54d7/wCh/On/AAP+5XHFW3JoyV7I2/Deg/2bp3n65dvZyx/PNsf9z/sUSTk7I9qjRrTV0jb8jSv+fGb/AL4eu1ZdiH9j8TNx8zuHsLu5t/LvpH8p0/5Yv8714c4TXU5VSJdN8N6bveST596fJvrllGp3No0Tbh8Jfb7V47XTraaW1Tf8iJvT/gdUo1I9SpYbQ4zWPDH29/8Aia2M00W9Pn2ffrZVakepyyomeng+C2b5ND2Svv8AnSFEfZW1PGyqaC9k0Y95bWNhF9ugvvOlgh377h9kKff2bP7716NOoGxlW1npWq297pt9qt5bW8E07vDaTbETf89EqzkRId4bufB3gn7X9htL+5/tT79xM7/In9xP9/8AjesXqZNGw/iTRprD7dJBDDFBstbaJ5vOf5/kf/gf9yuqnUuZ2K9hpum+IYIr7+zYdsEzps3+dDCifx73/jp1J22Hdo5LUvDf2lLiePxO9tE7ulylwnz/AH/ub0fYnyOlSsNy6gqbRFN8OtGh1S4ur7UbyFHhfZDbw+T86P8APsffs+/WqqcmhqqjjoehalbadZ2cV9d6q/lJstYf7Qhe5RE/2N7/AOf7lEJ3JjUaOC0rxzd6bFcWNrG+lb96b0f/AFybP7n/ALP8lefiqzi7IyqY503odbN+0JrGt+FPDXhLUtO0q8t9EsLWyS0mS22bE+RH+dP+AVtTm1udbzONRHmXiqbWNV1S91K+vvD2m/avuWmo6VDN5Pz/AHIX2bP++ERK74Yiy3M3iYMynsPBcNqn/CQadZ6ldps+zXENsieSif3NiJ/v1E6s+4pVIR1LEPi3wB4el/tXTrG2mu3ee6S4f53d/wCN/n/jeuSdSp3OSePUdLHnPjP4l31/LLdRzw+bH8kPk/wJ89aUKWpUJst6V45/t6wRHjSGWytk8m3h+RERNm9/993Te9d7paHXGpZHqvgn406rYaW+h3WuTW1l529IftLuiPXk2UWcsq7bPe/Dfi3wlDFZaxHYzX+oTp8/nb/n3/f+fztnzv8AwP8Af/v1rGuonVRqqx0dt+0DPc6pFpUGh39np6fPcy2Nh9mff/AiOj/PRUx8EP6xcz/i18TtS8SRafB4V8OXiXEEzu9xdv8A+Off30U8fBh7W4fCLxP4g8Pabcfbv7VvLR32eVDZp8k/8fz797vW9DFKTLopPc9Ss/GH29Xkj0PWPk+/vh+5/wCP16Pt1bQ63JRWhz/ie5/tjS7vzNHvIUnhf97vRP8Ab/v1ye1uznujz/wZ4n1W/wBLSSed/sV7DshSF0d/IT5Pv/wfcd6Oa4XH+IfE8eg28Ul9a3nyI77N6P8Ax/Pv+/s31FRqnqROsjy/xb4h+HniS3vb6fwBqtnd6p9ltZvN1LYlynnJ8jon/A/v0QzL2egQrpF3TdB+E+z/AET4Sab87/8ALw+93/77Splm8TD620+VHTQ6DoELf6J8KNK2f8A/+IrF50kbc/KuYls00PTdnkfDLSkf+DZsT/2Ssf8AWBI5I4lnW6V421HTYvIsfB1mn+xvo/tyEzqjXLFz8UdVhR/P0rTU/gTZNVPOYTQSxaloeG+LX1HVfENxrlrd2c12/wA81u6I6P8A7Cf3PuVk80gmc0qibPSvDHxa1WHSLfTU8HQ2zJ9/yoXSGqqZ1GBssVGOxrXPxd1KGJ/M8OWGz+5v31nHiGOwfXIszLzxhpt+3n/2PYWzv/c+/XPHM7swqYi+xmarc+H9SSW0uvDKXj7PI3xP86J/v10xzK2txQry6HP/APCJfDmzt7eT/hW0P2hNnz/uXf5PufO6fPXXRzf2jszrpVpv4jpofjB4Z8JaHvjsUs0gm+ypaOmyb/vhHT5P9uu36wp7G0sTCO6ORT9r3TU8UJHJprvpjp5KRJN86P8A3/46E5rYhTufQelJquq+GrTxjaeGHudMvYUnSaKZJvkf/gFXzTfU2irmFf8AiTw/Z759Z8K3iOj7H/4lqTP/AOOfPWMpTe7OlabFS5+LvgCwt7iCO+m02WCHe++wdHT/AIBsqFRlJ3uJ67nLar8evihr179r1X4xfDXxDp7/APHtZa94YR7a2+5seFPvpN9/e+99+/8Ag2V6ccUoHBUoIsWnxR+Kt7dxrD8RfghYWzzJ51lY+HIUtrl/n+eZHd3eZN/yOjps+f7++tP7QiOnRR6jYeM/Cr3H+neJ9He7n++8M0KI7vXmt3dzvcYkt/efDZ9N1ufZ4YmuNOsHurl3htndE/g/8fdKT2Mp2SPje8+IWm6w139r8MabcxXyJBDFbp5Ox/kT5HRPv70/8fry4y5nZniOoqjsea+MNegml/s3+ztSht0d0tk3/P8AImz567qdBSVyeSxk+G9Nge1lvrq7fTXfeiW8th53nJ/B8+/+P+/W9NpFUZancWHgmDWLW41G+u7mbeieTYpsTe6ff2f3E+ff89E3c6nqdtDpUnwo8OW+syXdzcvepPvt4of7ifwP/f8A9+salC2xEaf1d8zPPtS8T/FvxboN7ofgvTXudM1Hf9sh8mF5k/2N7/On/AHp08Pc+lwGe0qMeWSOMj8IfHeKNYx4Av8A5AF/1Kdq7OXF9Khbx2Wt39j+J+glt8NPia6/a54NNuZdmxIob9HSlDhOpNXPjFnSqvQ4HxnD4j8APbweKtHewlvfnSFLmGbeifx/I77K8vG5O8E7M9XD45SRS0T4rpZ29x/ZrvNcff2b/n/v/crz/YM7HWNOH4warfp9kn8OWe9/+Wzzf+yUnh2YurqQ6r4wvrm6t9V8uGF44dk0O/5H/wBilQhyxYqlXQ8v8eeJ9K02CL7ddvCju+/e6bP4/wCD/wCzrfDx5pnn1Jts4rUry7s4k1+0uoYbLen2l5fubPJ3/wBz+589dsqWhcqLSuMm1j7Tp1xr8+uJDaXs0EP2tN9y7u/3NkP8H+d9csqTOSaaOm8N6xqttollrNr5Nzpjo800u9N7/wAG/ZRRptMVFNPUtQ+LZ9YsJtOtLGFIoP4Ivnd/7j/7H3/9uutxsdjhzFV/+Ej0qKaT7XbJaTpve3T50Sf/AGIf40T+OtHXSRpozauYfFt/E8em3VmmpwPB5N8ib96bPn2f3N/3P++6xdVS1Dl6nK+KvCXj97C41LRrqa5f7Tsd5rlIU3/ff77/ANxP9yqpVFiNGY1nzaI8i8VeBvHGgy/8THxHpt54geZ4L/Tre/3zWabPkT5P999/9ytp4ehT1bOVUb7ml4S8E+J5okeeO583Z8m/5/8Ax/fXHVxKnoiY0z1vSvAD6xdJpWo6HqV5NP8AO73HyQp/wP8AuVlChKo7nVGidl/wzlY/P/Z19YWaXXzzQvcv8j/8DTZXesKy/YnG+PP2NvEd/F9u8Oa49/F/GkV5C7/P/wB8UfVmtRewRwL/ALMHji5nSf8A4RHUkuET995PzvM6P9/5Hq/fXQaidTpv7Ot34PtZf7S8F+IftscPz3EVs80Pzp/G6fx/wf7FDdRo1toZltqWleG7qKS+8JW29E/c+bbeS+//AIHXj1aFVdDypc/Y7jwNr2ueJ/EfkQfZn0p0/fJcQvCkP+5/frzqkaqZlepc9Qs4bGztX8iR7Z/JdHht02b0/uf7FQ3JbnYm0Fg/2zZAlo7qn99331k6rWg+cltknvNUTQ7FH3u+9/7if33/AO+K3wsJSY6cHc9o8JaU8MVxd3cDu8HzpEj/AH0r6bD02o6noU1ocP4w02xmvN8cjzRTP/y1hf8Acv8A39ifx1pG0ROFjxzwNM+m6a8c8d46JqV0kO/50+Sd9mysatVPYxc7G3qVtJfxXE/mJsTZO/8Av/8Axf3K8urVcVqc1WPKrmPc6bInyWMD79m/fXlVK92eXUm76HQeANBghuLi+vrrzpXT50ffshT+/wD3ErWnUnUPTwVJ3uz0iz1iC2WXyNNTynTejyp8j/8AAHoqQmerPRHP/wDCSXV5dSpd6VbWyfcR02PXDWp8+x5jqyfQz7/XoLZnnvo/k/v/AH65VDk0Ye2ktGedeMPiRo2j3+n/AOg2d5b31yiTPcTPZoib03/cT+5vr2cuwMJPVntZTh8sq/8ALrnfqztfEnhvwlo+s2kGlaHNZy3qJPCjzPco+9N6J52zZvf+D5/n/gr2K/D6rR5kLNsLhIfBR5fm2VLC/gh3wJvTf/t7K+QrYaVN2Z41Klyl53tXtf4/3/8AG/z76UIM2mlsYk0yW3/H38n++9deCw8q8rSOenRsz2XSvhv4K1LQ9M1mx+JNheW97+4e40/TXubJL3/n1eZH+R/9t9iV9XR4bp1o3bNZT5TjfHOj6r4Sv7jQNcg2b/k85PuP/H8lcdfJpUXdDhc8c8W+D4NbifzJ3v4ktnRLGWZ0RHf5N6bP46dCq8PozqjG52vwu/ZXfx5da3qtj8OdH0rTNbsH0yzuJrma5ewfej/bYfk2fJs2f8Devaw9XngaxhY9z+F37PfxD8H6bqGjXfiq5S0SZIYUuLx4bXZ9z9ymx/v7/wC5XL7Nync6o6HqFn8AfCuiK/2T7TYPA+yaaHYnnJ/t0qlJ1tjop1VHc+HPjx8N/FX/AAsG7tdGsbbTbt7ZHuU+2b0+1P8AP/4/WUcR9T0Zy4qtfY8ys/hR8Qkl8j+1UTyE+T998mz/AHNlEsemecpTO4ufh1r6WT+RqVhc3qQo7w+TvdP4NlcssxUdzW87B4e+F3iOa4f/AITG0s5rT76RW/8AfT+/WOIzBdDClhqrZ2v9leFdE8P+IPDlpoFhZ3uvW1rZJfbHe9mg89HeBN/yInyb3f79dGDzRRjqdLwlR6HGp+zNda3odwn/AAnCWb/P5KPbP8j/APfdY08f7SRpTyGVP3meNfEjwr4n8AeIPsPiqCa5igvJ0sNQffC833HmfZ/c+evVpVLo4MXRdF2MzxCmgWFqk+m6jqU0T2aJ/pb7Nk/39iJ/c/8AiK0jGxzI6/wAj397b7NV/wCXlEe3mR32f7fyVjUq8psjub+81WaWK18XJebEhf7Hb3aO6f7f8f8AcrR4tJFJzNDwwklhYXt9ofhV0uNU+d5nv3379mz7n9ysnmSiaRnNdDpxaeNcDZ4O8RbccYvO3/fFX9eRt7Jn2B4q8W6B8OPDF74k1n5LeDZsRPv3M7/cRK/W8XiIYaPMz4rA4Rtn52/HX4na/wCJPEEviaPXLlNbfZvtEhdERN/+pT/cT5K/Ns4x0a8vdPqqGH5Uasyf23ZJPYxpbSv/AK50f5/n/grxuaJ6LhoZqaDqNtL9kj1LVbZNmz57nf8AJ/wOjmizJwNq5Txj/ZrwaPqttfy7NjpcQ+Sn+x9ysuVKJLjc8317w347vL+KTxBoH2xPk+fe7wwv/H9z+CtcCk5amTpK5veEtE1/W714PEeq6U6WVtAltY/Zk8mG1R/ufP8A+h10zmnsdF1LQ2k8PWNtYS6ld2lz4keBEhTfNs2Qb/k+T7ifx7E+Suac7DWGU9T3P9n74OeALzS7jxHdaU8P2qbyIbF5t8P3E+fZShNImth1TR6RN8K/hP420u4n0PSrDem+GG7t4fJ2On/odFSr2OT2ljyTw94e0ezuvM8u2877k37n53rya1do5o13csQ+CbTWNc/s7w5p1tDqd18ltFbvsd/9/wDg2Vrh6vMtTpjVujl9b8Aa/wCGdRuNO8bwQw3En37e7h2TJ/c+SsauLdDSJlzW3Ofv30621aKdIIYZX/cpNs+T/Pz1jH2+M1uclbE8jsjPS5utBdHsZ3vH85/3O/Z5L/7CffevSo0m3Zl0alz3Dw3Zz2GjWn9spCmoOm+ZLdNib/7lfT4PDrl1PVpSVjQ3x7Nnz73rq9mjS5F52zf+82UuRBcr23+hwIkk802xPvyv871fudjJI07C/wBVSXy9Nurnzf7kLvR7nY1SPWvB/wAH/iV4wsP7R1yews7LZvhfVrNJt/8AwD+CsmqcugpcnY868f6DY6JqT+HPI8N3l3BMjvd6I7womx97wP8AJ/H9x/8AYesnhKc+hk+TsYX9g6HeJL5GjQwv/cTxCn/taGuKtlMbXREqKMmHwB4/+0bLXTUmid/ke3vIXT/geyvFrZbZnLKnZnq3gzwl/wAI8iQarBc/aL3/AF139/e/9zZ/cr0sNgVFXPQjTVtDV1VI9KltJ59Vhtond0RHfyX+T/2SrxFRUVoau0UeVeJPG0mt3lxa2t072qP8j7P9dXgTx7bPKli76Hg9tqWuJYS6HBpSI/8AaV0/253TZsed3+RK2pVfamTqNs0tK177BdPa6lP5O/Yn+l3O93eljqdloGJq3R3ej3lprcUV3BPD9nRN+9P49leBytyOWjT53qdXMl2+my6rBdb5fuIjvsRP++K9nCVaaPpMPCK6nn+j6r8Q4bp08QalbTRfP/qX3/J/c+f7n/j9GLxkI6IMQ0loQ694kn0qK3/4k1/fo77JpofuWyf33ryqE+fVnl0a8HuW7PVUubKKeex8lJ03ojzb9lcWNqez2CvXgtjP8SeHtH16ylsdSkheJ0/v/cpYHHVYyReExzwMr83L+JwkPi+f4e6JL4V1/UbC88P6Rcz3Nnd3dmkyWHnJsS1dJkfenyO6f3H+dEr9Gy3Fyq07M+sw+b0cXH3/AHvlY67w9eT32nLqv2H/AELUIYLrTXt5vOSa1dPk+f8Agf5H/wC+H/uV4WZYdRu0eTiaajqi7f6rBbQP5f7nZ/HL8leTQpXdjzXueX+JPiLqNnf/ANmzx+Sjv881vs3/ANz+NK+ho4eMNUXF3Oj8H+NvFXhLUpfE3wv8VXPh64uptk1pDMk1tc/J/HZv/rk+/wDP9+uxVa8WuUxqwuz6I1j9pD4peMPgtdeCPGnwl0bUke3eG512W5FmHjx8kyWyR/JMnyH+5XrVn7SJtBHk/wAKPhj40+IV1qH9jz3KW9rbPO/nOkO9/wCCBHf+OvAr4W8rnXBI+8Phjc3dt4I8OWPiDRns721hg0+ZLeb7Sm9Pk3u/9z5PnrrwsOWB08tiW5+Ium2GqJaWOnX82932TQ7Pn2fx7P7lVCXvBsZvxC+Kn/CN+Bn8R2sdtNcainkWdv5yO/n/ANz/AD9ypnP2KIn7p8Y6Pr2peJ/FGzUZ3fUNX1JEubvZv2O/33rxMV+/Zyz949wmtvhl4YvNP0rUrHTUuNUf7LbPcW3nPM/+/RGhdCWIj2OU+Klto3gae01yxdLCyvt6Tb3+RHT+5Xl4yk4vQ1WJj2PNYfid4fuVme0d3SB/neZ9iVxpSm9TsoYuHYtW3ir+0rW71zSvCupalZaXDvvLuxs3mhtk/j3zbPkr1sNhG0dTxkFrYvaP8QtK0q9tNS1WDY7/AD21o+9/+BvXr4XK+XUazRVFY83/AGnNeT4otZPJIj6roKTum/7nkP8Awf8As/8AwCuurT9lojw8dP2jufMieCfE6L9qu/OuXnf/AJ7b6mFW55ux3fgP7dZxRXcciWz2qT7Jv49++sqsLs2iz0WHxDqT/v8AUrWwuX0X98lxF9z/APYrGVNyOynXhLSx6b4bfw54h0201XTUhtrfZ5H+3v8Av/x1i8I3qehTVOSNv+zYBx5dt/3xU8jNvZI8u/ak+PWo+ONLS+0aCaw0y62Q6Pb3Dojomze87/3H+5/33/v197neLWMhaLPl8vwTw9FqR4x8PUu/G15bvBaTIlrM7vLM7/x1+fyg6EndkYWLhWbZ9G6VZ6rpVmkljs81E+4kO/8A8f8A4687EVL7M9D6xMmmv7u8geDxBo290TfC6J86J/t0Yepbdh9Yn2MTSvD19NqkuzUUe3T503p/45XbLEaDae5qvZyW0v7zY6f7b765p4i2xm5WKWsabo2txS2N1Yo7onyPv+R0/wBvfXXgZWerN4L2pznh7wlqWia48enRzQ27/wAH34U/j370+/XfiJJo644qOFVme3fCvR/E2vfaINH8TzWemWT/AOk3EXyb3/uIn9+opq8DgrVOc9l8Kv4O02wuNK8Mvvt9Lufstzs+d/P2fx/+OVphopNpnPHQ+dNe1iC81e4g0qC2S0SZ337/AJ3+f+P+CvFxNqDZx1qyDSrPWdblTRvD8ln9t2PNCktykO90/gR3/j/uf36MO/bmUajZ5VreveP9V8V3Gj+JtN1JLi1fyJtlg6eS6ff379n/ALJXVUdPqN3LelaJrmqs8l9a21s9rNv2Pcp/7J/wCnCUEtGYtHVeEvBmlaJ4gstZ8T6rC97e3iJD8/yQu77E+/8A79a4LE3kdeG5Fuex+KvDd34Stb2+1W7hS005N9zMiP8AIm/Zvr6ujiFY9aKg1uUv7E1X7L9ugtN9u8PnJNv++mz79a+0KOi1v4S+NdBsor6+S2+zzuiJN5399N/yUe0Ayv7N8P6bs/tXUftNx/zxh/v1oBu+BPjf4S8GeI0g1X4Z3+qpJ/x7XaTJ5MP/AAD/AD9+hq4HSfE/4+6z44VbLw9bPpGiyQ9n33Mz/wC26fcT/YpJWA8hd9kXl/x/+h0wK/nR7f8AOypUOXcuR6l4M8B6HbeHv7f8Y/6N5+zZvmdNif8AAP43rkr1lAxkilqXiHwdo90j6HHeQu7pa2yfbH865nd9iIiO+xP+B1yRzKM9DWlGnSV0z5i+KP7Tej634vt/hfo2jXNzLp15PZPN9p857m637NiOnyfwV5WMpuu7o8nH1ajfuBZ+KtRtr/VbWfQ7yzfTrn7LNb3D7H3vv+T/AH65Z5fGOpy0qb6nL+M/HOm+ErJP7R3zfarn/VQp/H8/8f8Ac+SnSoRibyjY4nxb8V7rUrBL7R9Ns7Pz02Tb3Tzof9+vUjgoyR1PDQaM3wr8Y/EcN1aT2k++3guf9MTztiJB/G+ysK2WwZk8JHofSXg/xJp3irQYtZ89LZJ3f91v318rXw7wuIsOGHV9z0nwBpWh+J/Een6NP88Tzb5v9iBE3v8A+gV15Ll0sfjknsdKhGEdWej658OvAlzb3FrfeCLO8tJ02OiTTQvs/ufI9fu9HhDKJQX7rU8GVWz0MTT/AIXfBSGyTStP0q803f8AcifUpn2f7CO7vXJieAcrq70vxZjKqZmt/ADwTrdvLa2HiPXtElf/AJbRPDcun+5vSuOPh3haPvQLpYuUXqjmPB/7HuleCfGlp4qsfivr2pWjzb9S0zU7OGaG/g/uPs/77rphwyqKtE9qhnHs1ax6R8SPhjB4w0vQdO8OT2Hh7+wU8hJUhf54N7v5OxP9t/kf/f8A79efiuDPafb/AAHPNlM8c+Jf7KvirxJb28nhzXNB1KWP+C+e5s/++HT5K5KfBHJrz/gcksYpM8d1L9mz426bBdp4g8Dzf2fZIjzXcTpMmx/k+SZK4a+U4iLskdlKtT7noXhjwB4V+Ht/o+laVBqs2p3tgj376mmz7HOm/fAn+x9z/f3134LAYiC1iOeJprqdxrHjDQ9Bey07VdShtvt03kw79myaf+59+vYwOX4jEQfNEipiab2Z03hVPEdt4jstV8MWN5c3D7HubfTnRPtMGz77o/yf+z14WYYZYSb5jvwijU1TMn42eOfj1remp4S8PwXmg6Y7pBf6gjpDMj7/APY/5Y/30T5/kr55qzOzEQfMjo/DEPjHwB4a+1fE3xil/L8j/wBpunyIj/Js+5/9nS5kjWS5YHiXxO8Z+KvGd0k/nvZ6Zp3/AB4Wjvv3u/8AHs/vvsrjrVOY87Ex5tiv4S0rUnv7dI9SSwuv9fbfvnd3f+DYifxv9yuSLVzGjG257xYfDd7DVrTX/GusPqV39s2WcVxcv5Ng7v8AIif3/wCCumWHjzItR1Mf9o3RPtmg6VHdpDsS5fZvTzk+5SxVCCibKJ84v4PsbO3eTTbSFJn+d/3L1xQo8z0NqVM6vwZol3beGf7V8T6lcpo7zfubGJ3SG5f/AJ77PuPXt4aHs0azikjmtS1WSaW7ePVUvJXh32GxNmxK6ac3I87nuYPhuz8Maxqm/wAf6leWFultdQQzQw+dvutn7lJk/ufwVpOlzIFDmMrxJo+h2d5cT+HNc+2afBs8l5YfJm/2/k/396Vx0oaixEFJaBYTeC7DS4tSk1y5/tDfs+wpDs/8frqeF59TKjSsdRr1z4Av/hpaeINK8Y2Fn4o+0pDc6Zd70mtk+f50/gdNmxP9jZV+xNIo5LwNo8/iTxNceEoPEemukFy8CX39pPbafv8A+u2z7lHsTVOxq6l4s8rUbqL7XafJM68eK37Mf9is/Yo09sclrfhXXPFWrWl899bW2lJbQQW0X/LZ3RP7n9yvNr410kLH1I0vdieseCfDem6PYW8aRoif3E/j/wB+vAr4v2rOCjFP3j0K2s57nZBa/I/33+euNy5j0VyEyaPPc3DvJA9ClYPd7Ggmjxw/ckhSXZ87p87/APAK3k9CKkbIqXL2n2jfJBvfZs3p8jpXNLc8+o9bFe/ttDS1S+ntHd/uJvh+euujiOUuVb2CK9nbWsyOkcEO7+/NM+9K2ni2zknVeI1Pdfgtc6MnhKWxtH/ewXjpN/t114SveOppSnfc0/B/g+x8N6bqelfbvtjz3PnTP9z+5/8AEVrDEKLZrPbQ+ZNb8HwJf6nHpV99jT7S6b0Tfvff9yvBxNd4hs8mauwm0e6Te87wvFB8/wA6fff+/wD7iUYerKhobUqTOg0HQX03Rk1y785Le9d/JldPkmdH+f562qUqm5rKNjHubx4dU8/zIX3/AH3SHZsSinSm3uY2u7Hzb8S/iF4q03xXL9kebTUsrn/Q5dnzvsf5Hr3cNhFHU3ngpU1dM9F8E/te+NNY8bxfbpIb/wDtSZPtNjcbIUd/+B/In/A3r1o+7oFJTT3PrvXvipavoiQQaUnzw/P/ABp/ub//AIivUUE0estj0r4/a2n/AApvQr6B/nurmy2bH+/+4eq5EM+bUm37/k/2/kStAJYd6P8A6zf8mzZQA9/PubX7LJdPC+9HT+/9+gBz3PkzxQeR8ju/zp/7PQB13w08GSeJ9We7vo0SysX3v/t/3EqZTui5FT9pbxmnhLVNH8+CZ7KeGCCz+T9yl67vs/3PkT/xyvIxSvcxmfLmq+PNSmuruBJIdSt/ORETZs+zPv8AkdH37H/jrwI05QZ5zjUpO7ZyWseJ4LxnsfFvguzhSC5SZJfsCbHuv4J5v7+/+P8Av7K64T7nVSq05L3zV8N2GnWy/wDFIyXM1u9zsd0T/U/x+Qnz/PTrKTREYJG34q16x8MWX9h+LtHm/szVEfYjp9xN/wDAn8D/AOfnrljRm2Y1V2PIvFU3gd5ZY/DOlJYROiTJvREd/wDcT+D+CvUpOZUYzZy9g+q3l/bweFdKmub2B981ukKPv/299bSUjZUps+iPhd4b1/TYE1jxBqT2166PstPtO+2R3+ffs2ffr5/GxVbEGtPDS6n0h+z9qvhjSv7b1W+1yz+1wJBZIjpsdN773f8A3PkRP++6+t4Rw0KeKuzjxVOcdj2JPFnh+RN51GzdPub0mr9Vp1nezkeLKDKc2o+FtR3I09m/+66V6dOtJL3ZGTgyqLkW2xI3+0xb/vp9/ZW9pvVsnnXYvW2paXcv5f71HT++lZSbXY0Uk+hfS1R/3nmf+P1h7aUtOUfseo2azkm/1N86OlVGrbeAcjRnyWeq2d9b3z33+j2rvNc/J9+NEf5P++6qboVI6R1JUZrqcrqWmpNP5kmyb7V/rkuE3/P/ALD/AMFelQoULaxOSs6l9GYN74e8Lahcf2zr/h3TdVayh3/aJbZHmRP9+umXsaFFunoZ3q82p0ds9p8OrW3sbSO2v9TgREvEmf8Afb/IR/ndP9vZX4XxXiPa13yH3eR4ac4XZ5/45+J3i2bWf7O/tjSvtHkwPsSz3pYT/wAaJ/t7Pk+/9+vlZV7I9CrU98z/AIi+P5PGFhaaVp2s6rNZfJNcvdvs3/7Hyf8Afdck8SzHF1rR0PP/ACdZhTZJd2boiIib02f997Pv1hCpzbnG6vMjtvAetwQ+KNHjfzksftkEzpNs+/8A3/k/2/8Axyqb1Mva2eh9FeIfCsGt6zpWpalJNs0u/wDtSIjoiP8AP8n/AI+if+P17FTDyumjtijmvjHDp1/b6VpV3fQpcPM/kpM+xN+z/wAcrlxlCfKbJHzv4qudK1L7R9h1V4U062d7m4R/v/7CJ/H89dGBoqW441LHOeMPidB4V0uKexR799iWttaTI++2/wBv/wDbrvrxUNjKrW7Hm9tf+IPGFnE+laHpVs9rcv8AaZZk373/AL+z7lXSpW1MOS2pzmt2cdzfvPa31ts05Ee58mz8lLl0+++z/gf/AI5W05WD2nKcxN4tsbNJbqeS5mR03p/AifPXM48juZKq5bkMPiSe5vPMTSt6bPk2Qu77/wC/XVRq2WpqpWLaImpWsuq6y6JqDv8Afu/nRNn+wn9ylzkotpc64lhcf2N4j1LynTZcwp+5hm/4An8H3Nn3P9ulzo0WxNH4Y1Jo1bbeHIBz/bf/ANhUcxlynvWm+Eks4k8yNP8AcdPnr88lWlM8xOXU6XTbOO2aWSST5P8AYT7lYunKTudcJnUaal07eWk6Q7Pn+etJpI9CA/7TYpFsvkm3p/y8JN/7JRTSOyMkkZ8OpQee6Wnzon3H2bKtwRzVHcdfzf3/ADvn2Imz771i4I8+qilqV+kyfZP337hNm90+R6hJJnmyqPqY6PdQp/ou9Pn2I9bJqxi6jRLD4k8QaDfyvo13c21w/wAj+V/GlEGlE5/bts09H8T+I01J/L1/Uobu9/1zpM/39n8fz/PTwz95noUJOSGQ6xBtij/jf/gbv/fd/wDber5Hc3VBx1ZV1LXrGziinvtKtrmKCbzpobuZ03p/c+SvVwy01Rqpchpar4/1LxVFb3d3JCjwQ+TbW9pDstbaD+CGFPuIn+XqMdOpVVkjlxFWc9kc7c3M7pdu8iQ29qjzzSzfIiJXn0KNZMyoU6jd2YNto/hnXrWK6SNHSdEdHdP7/wDv13xhi4HZXi2i3D8H/D8LTarPo9nbf33m2b62jXxcdGFCHKex/BPwBH8RfhA+neDtZsETw948Sd3SaZEe1RIXmg+T+/8A98V9BgqjvqdsT2X4l/D3wHDe6JBY/YLC4nuX32m9P30Gz7+z/YfZ86V68o8yuaI8k8N+BvEF54P0LVfEfh/VYdY1fWJ9Lmt7e28n7Mm90Sd0ff8AJsRPn3/x0XGcl4Yv08W/EHWPhlptpcw6xpD3SP5uzyX8l9j/ADp/8RRcDrZvBPirR7pEk0p3d037IX370qvbIDQ8K+AL7WLp576N4bff/H996PbIDttK+w/DHQddS61JJpYIYHe4m2Jv+R3rGNWDCOh8Lp+0V8Svj341l8HaVaWF/LBczvYQw7NnyJs89Ef/AGP7nz1jVpQqGVX3jqk+BSeG7pLTxr4fuZkvX8/ytjpCj79/yPWdTCQSMZ0Wyv8AF3QdG8JaDb2PhzTrnUmntnmh0+4/0lEf5977337HT/vivKq0YpnI8O7nNfDfxbp3hLw+mv3yX6fufPS38n/XO+z5/k/3PkeqqYeNiqtBvY29Ym8D/FqWKS0vrl3g+eZJX+ff/f8A/s6yio0zbD0Gtx2lfs/eA4bpru+S5uU3/wAc2/f/AMDrF5hY9ONPlPSNN8H+EdN8P/8AEm0ZIfsv9xP/AEP+/WMsxZr7ZQRyWpXmpaqn2WOxTyoH+R9+z568ytJVZHkzxE8TOyO4/Z1ef/hZOoabquyZ30d5kdPuf69K+34fpxir3JxcJ0YnteveFYHuJXTxjeaV9umgS2h/c+TvT+4jp990r6xPzODlZYm8JeHJvv2Nsm//AGK1jJ9w5fIx7nwBHDZ3EGnazc21w8zvDcbP9Sm/fs2I6b6uNepHqLlXYZeQ2ugxXd9Po+sa9vTZDb2+qpbPC+/7+9/k+5vrpWPnHZhyoydY1hJtZfVfC1r4g8N6bZWzpc/2hNDeO77/AL8Pk796bP7/AM9L+1KlNe8/6+9nRSwUZMgh+Kmh3mly/wBgfEma/wBQj1X7K6f2a7olqib96Js3zfwfP9zfXNPiJxdjqeVRkMs/i/qOq2raBpV9pWt6w+x7xLffClnBv/j/ANvemz/gD114TPOaSbObEZbGKNuabxbeRO8Gm20Nxs+T59+x6+hhnfunkvBpMwvh18K/H+t6t9h8a+LYb9LW2R/ks0heZ/PTZv2P9xKwjxA5YeUJG6oe1qIzPjH4tn8K+PvEev2PhxE0/wC3/uZvtKIjvsREfZs+fY6fx/3K/Iszcatdykz6qjiFgqVjyGwvPOleeeNN7vvmmd/vv/G9fMSnGWh5KxfOzbs9YgvLVPL/AH1l9zej/crF0VJnVGXMtQSa6+xXH2uxR4rVEd3i++6P/sffreVJIOT3Cxpt5pSXEuy7hSWdPkd9myat6UInLho3mZ/xF+M3jHw9f/2bPd3Nzpj/AL6FEvH2P/c/3K9Cg3JnrVIcqPNNY+NPjjWJYtO1jxBfzPdQzvZpcXn2zyd6Psf/AH/n/wB+vQ9lzbmUJ20POrb4i3Wgz2l1PpWqzW//ACxuLj9yiT/8Af7lKtHsY1fdKnjDx/rMy3F9fWmzz5keGbydiTb6dFW0ZjGtbQm8PfFTXPD2m/bruO21L5/9TNbed+43/PsT/f8Av/79ejh6cI7m1rne68/gfW/AuleLdKT7H4l86f8AtjRobaa23on3Jk+d33/wbH/uPWlaNNoOU86fR7ubzdRj0NEfztjwzfO/+f8AO+uCE+Yqxds7O6/exzyXmpXcPnpDaWL+cibPv7/9j7n9+ipC+qGi7qXgDWLa6tLG68PvYfbdnyfx73+Tf/uf7lKjO8bGjNv/AIV7B4SZIJHm+SadIXhfek1r8iO7/wDA99OjDmmZSN6TVfDlhI1j5zr9nYxY2dNvGP0rs9hPsL2kDzO8/bHaa1mtbX4fvbb/AOL+19+z/wAg182slprqY/Vw0f8AbJl0qJYP+EAeZA2W36v1/wDINarKYJWK9jY2H/bqeZHSf4YK+/8A6jR/+M1zTyCL+1+H/BOrYY/7cUY3+X8LU+dNnz61v/8AaNEOH4r7X4BzsiT9tyFIJYE+GJQSf9Rof/I9W8jj3/D/AIJDbZNF+3IUT5/hq7uPuP8A20Pk/wDJes3kUX9r8P8AgmTjcrD9tOwP+s+FJfnf82uv/wDGaHw9Hv8Ah/wTB4RMnl/bbspoPIPwrQL/ANho/wDxms3w/H+b8DJ4O5lD9sCxSbzoPhkYW9taf/41Wi4fio/F+H/BJeXRRLH+2WYJd4+HuV/uf2v/APaadDIIxldS/A2p4fkFm/bSdy72vw2htmfumqf/AGmul5XDudbVzlbr9pzUbmd5/wDhH5UeT72NRPP/AI5W9LARjsZOjcvaZ+1KLCNhL4Jdrj/nt/bDY/75eJ66o4OlLdGihDsakP7Xs9sxjXwTctbgZWF9a/5afxO37nnP9yonhqcdkaKUI9C4n7ZlmhR1+FqBk7/21/8AaaweCqP7X4GLg5MZqv7Z41iwuNOvPhurRXKbH/4m/wD9prJ5bUbvzfh/wRKNjU8B/t7+KfhfpV1oXgLwVbaPp92zTvbxXaOnnlAnnfPD9/5E/KuyFH2exaRn+Lv21LjxtqNhquu+Cr37Xp9xHdRzQ6+8btIhRk3P5Jcjem/Zv2e1dcajRaOu0r/gph8SdKlWR/Dsl+iTedGl9qSPs+TZ8my2TFFxmJ4h/b48ValbXmp6B4NTRPFdzKkg1tNSE22HPzw+SYuj/wCw6c/NRcDu/Dv/AAVO8U6bJpv/AAkPwtt9bjstO+xShtY8ma5m+T9+7/Zn/ufcqbMDn/G//BSrxv4gSFPCngW38NrBNvTbqP2n5P7jfuUzSs2B5z4//bB8afEfSk0zxJbXMz/I00yX4UTSRq4R3XysY+d/lrllhZR6hMwvhB+0Fp3wg+Ium/EG1+H8ep3enPv8pr9E3/I6fI5hfy/v/wAFa06Uu5nFX3PoPxP/AMFQZ/E+hSaRdfBGNGkT/W/8JJvw/wDf2fZqqUJS0uXe54nd/tba3c2VpaJ4a+eyuvtkMsuou7h9mz+5/c3/APfdcssE5a3CyM+f9obw/cz3t/c/DeQ3d62S0WtbEEexE2bPJ/2KpYVy0uTa4aF+0lDomryaj/wg8b28g2RWkV/5Plp/viGsZ5dfqaRtE9HsP27tJs2Tf8GDKifwnxH/APc1ZPKYdzV1Lojl/bwR1dB8LpAHGz5tdyuz6fZqzeTwfUxauUf+G14PuR/CxEXZs2f2wP8A5HqFkcYu9/w/4JMUqErpFfSf22tY8Oa8PE/hXwUmn33lSQPv1FJkaN8fJseH/YT8q9PDUZYbSLOnEVI142sdYn/BTT4ncfavAvh+52PvXeP/ALCvWWNkjh+row/FX/BQLx34unsWuvCdjbQWU3neRBcfJM/8O/elarHMX1dHV+Fv+ClOqaJ4U0/w3q/wqTWbqyPzai+u+TJP/v4tq1/tJPoR9WQ//h5DbobqWP4M3O+6bzJN/ix3T/gCPbfJ/wABxQ8cmL6sjkPG/wC3dr3ifR9Q0nSvAdtpz3TJ5U1xffaRbLsKPhPKT5/nb5/eueeMU9DalRcDmPCX7ZHjrw5YQabNpNneJAjonCJ8/wDAfudq45JT1Opykj0PTP8Agotq9pDFHd/CPSblo9u+ZL/ypHcf7Yh+5/sV0UaypnPVg5mxf/8ABTK/udJurHTfhJ9gup4WSK7TxBv8lz/Hs+zV1PMnHQ5VgrvcrfDv/gpZ4t8F2Op/274Gm8TajfJsS9udaSH7MP7iIlt9zPzY9a5549yXKjZUFRkcH4//AG0b3x3HDDceAvskK/PMg1ff5sn98/ua8fE4B13zXOjEUlWgZFn+1fFZxJAPAUjxJ/B/a/8A9prhWSpfaOOODUS1pn7X0enM/l/Dr5X+4iaxsRP/ACDWyylLqdUafKaaftrKlvLCnwxA8xNm7+2v/tNVPK/M15fcY7Tv207C1Uf2h8I4dQZX3iSbWTvX/wAg1nHLUuphRhyzuZfjb9sC58Vaeujad4AttLsRMk0m7UftMz/Js+aYxA120sOoHTUqc2hwEPxljs3M1l4adJd3mM73xfP/AI56fLW7dtEZRinqbuq/tEaPrGnrBcfDO3+2f8tZ/wC1H2yfu9mdmz71JxuKoubQ5Gb4o2kybG8PSyeW++Hzb/fs/wDHKOWxjHDo3Yfj2ba2ht4fB8MHkfceG52P/t/wU/ZyjszayKcPxn+waamnaV4a+zIibA/27e568/c+981ZuEn1CxRl+L2oT6jZ3c9lJ5Fr9+2S72JN9fkq4U+UVi7a/GVFtfsl14ZeZEWQJ/xMdmzf/wAAqpvoBreP/wBoa58deNJPF0fhxtNiMFra29qt9vEEMOz92HCJn597/wDA6mlT5Ys0bNvVP2s9Z1ltPOoeGvO/s62aGP8A05Ocvv8A+eP3P9iroy5JXMpK+hSk/ajv5ZGkfwmhZyWJ+3Hkn/gFen9fiuhzfU2+p4TXmHYFABQAUAFABQAUAFABQAUAFABQAUAGTQAUAFABQAUAFABQAUAFABQB9Aan8CNEt/gjrfjS70bWPD/ibw1YaXqdzDfeJdNuftlveTpF/wAgxES8sv8AXwujzO4dP99KAPWPFvwF0T4q/tRfFSy8T6NrFoniD4leItM0jW18Sabp9tFMl07fJZ3SedqGx3j3pC6bEcUAeeeA/gn8GNZ0X4f2viS68YprPjfwb4g8V3N5Z3Vt9msf7Ln1X92kDw75vOh0zZ/rk2O+/wCf/VoAVLv4F+BfFngq38Q/DiPxLHrWt+Ff+Ek0XRL6/gvXkNtq01he23mR20PnSbES5T5E2JHMh3/I9AHFeMvhLY/8Lj134V/DjWbK7XRJ5NON7rGt2NhDc3NtGEupEuLl4YRG8yy+Wm/cUKY3nqAdZ+y9pFjDr3xNm1i68E2l3oPgy6ntdR8TaPFremWFyup2EJmMP2a6R/keREdIX/1nHFAHqvg/V/A+k/D6Hxt428WfBWW1uPiHd2usXa/DZJk1vTYNO01za6bCulJ9m+/J/wA+eXffv/joA8hefwDrH7Ovj+48PfD7S9Ok0nxrov2HU5VebUha3Sas3kPM7YRESCFdke3e6733/JsALnxi8S2vwni0z4V+EvA3g/8As698G6Lf3mr6h4dtb7UNSudS0yG7mukvJ0eaDY9y6R+Q6bPJT+PfQB7r8If2eLTWvjD8P/iC/wAGpvE3haHTfAOlyabZaC9zp9xqF7penve3t+kabPJhhmkuZHf780kG/ejvQB8Q+KtD1bw34k1TQNc0a70rULG6khnsbu3aGa2cP9x0f7hoAxKACgAoAKACgAoAMmgAouAUAFABRcAoAKACgAoAKACgAoAKACgAoAKACgAoAKACgAoAKACgAoAKACgAoAKACgAoAKACgAoAKACgAoAKACgAoAKAPTNc+PfxT8ReFL/whrHiK1m07ULG00++2aPZQ3N9DbPC1v8AablIVmnaPyUEbu7uiB0BCO4IBq237U3xytNVvNdj8ZW0mp3Ot3fiIX02hWEtxDqN04e5ktpHhL2yTFf3iQ7I3/jQ5oA5TT/iv460oaJJYeIDCfDuiah4d0v/AEWBzb6de/bTcw8p8+839387/OvnfIRsTaAdt8G/jnJ8Oda0fxnr2t61Lq3gLSr608FWFlYW32bzrr7UX+0zF0dYUlunk2bJt+XT5EoA8YkeSZ2kkdmd/mZmP3qANrw94s17wzZ63ZaNqK2sPiDTTpWop9nR/OtvOhm2fOPl/eQQtuT5/k+tACyeLdcn8IW3geW/D6NZalPq0NqYE+S6mihhkffjfykEI252/JQAzT/Feu6d4W1TwhbXoj0jWby0vr23MKESz2yzLC+7G5dguZvu/wB80AdppHx58cL4bsPAfim6t9b8L2UYsvIuNK02bULawd/31tZ39zbTTWQId9mw7UL52HpQAvin426xf/FHS/iV4Egm8Nv4Yt9Gt9AgkuFvHtF0y2ghtXld0RJ5P9Gjd8xhHfPybcJQB5pc3U95PJdXMheWZt7s38VAEFABQAUAFABQAUAFABQAUAFABQAUAFABQAUAFABQAUAFABQAUAFABQ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99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9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44" r="1" b="9007"/>
          <a:stretch/>
        </p:blipFill>
        <p:spPr>
          <a:xfrm rot="21480000">
            <a:off x="1705614" y="1312517"/>
            <a:ext cx="8628980" cy="4145878"/>
          </a:xfrm>
          <a:prstGeom prst="rect">
            <a:avLst/>
          </a:prstGeom>
        </p:spPr>
      </p:pic>
      <p:sp>
        <p:nvSpPr>
          <p:cNvPr id="2" name="AutoShape 2" descr="data:image/jpeg;base64,/9j/4AAQSkZJRgABAQAAAQABAAD/2wBDAAMCAgICAgMCAgIDAwMDBAYEBAQEBAgGBgUGCQgKCgkICQkKDA8MCgsOCwkJDRENDg8QEBEQCgwSExIQEw8QEBD/2wBDAQMDAwQDBAgEBAgQCwkLEBAQEBAQEBAQEBAQEBAQEBAQEBAQEBAQEBAQEBAQEBAQEBAQEBAQEBAQEBAQEBAQEBD/wAARCAFAAcI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561jx/JpWqafpUEn3H3ps+dEesFTPNhV5jorbxzO9hs+5K6fO7/x1y1qeplVjci/4SS+eJJJHSF3+/wCT/B/9nS9ncSkV9b8bXd4ksfnuiO/9z7n3/nrro0+VGyloZUPid9Nv4v8ATkeJ03u82z56huZzxumaV/rck2iXeovfJstXTen8b796J/wCi8zrjPQ5r/hKkmuNkf30/jR6rkmjn5eYt23iqBNRigj1LZvfYkz/ACbP9+nyTkHLynT6J4J8Y/ELUbj/AIRnSprO4srnZc7/AJET+Dfv/wCAVoqdjoSOr8Q/AHx5o+nXepalJZzRRpvd7G5d3hT+/sdE3/8AAK2SsFjh7l/ED2+oT6lrNg7z2yJ+9dIXfY6Ij/J9z7lRVhzbG3s7oq2aI968Gq+dcxI6b0ihd9junyVjClYPYkt54e1Hdbx6d4cm1JLpPPS4t/JmhhTfsTf5P3P+B7KupTJcTM8W+FdR8PaMkl1A9nbu6fP9/f8AwfI/8eyinTMnSZzv2Oe20t9Rje2TZMkKPE+x3f8A3P7n+3WqSRpylfRJr7ZLoE8ex55t8Lon3Pn+/WqaWg+U9F8H+KvHHhvUvPtLV4UeFIXe7R3hm/2/k3/PXFWw0Jmqgex3nifxxokun6rqVjZvpjp++uHttib/AJPkfe/3/wC5WEcHFGy0PRYb/wA6yS7u/Dl+6eS7uljCn/jlYSwEGRKHMVNN0qfxDoz+INK8MXk1uiO++Z/v7P8AYSsHlsWcssE5alvwT4J1zxVoMWs2nh+a2t71/PhSZ9j7Pn/+LrT6pESwrR1EPwW8XOjvdJYQp/f8mj6rE2jh7Ghf/Ci0ube3S+vtHsHgRE3wpsd9n9//AG6j2Tizo9kWJrCx8NwfbrHxB4beWys/J8mXTUmhm/23RHTe/wDwOvRw+I9krD9kS3k2h69qP9pa5rlteXHkpDs0zR3hf7+//XO7v/4/WtfHyqKwLDzWxSuYfCOm376rH4f150eHY8t3NsSvP9rO9wvOnucV8SPDepeJNOfVfCOh239mQQz2s32jVXm8l/7+x/kTZ/B/B9+ur23MZWPL/DD3Vtq2j3WjXWm6b580Fr9u/gR02O+93fZ/c3/7lNU+bcLWPojxJ4z+ISeGk1/wx8RvAzxWqf6ZcazcpZpv++7o6b9ibHTYmzfXYsNgnuzqo46UTHufjT4g8JaXZQfEbwHqWsa3PC8z/wDCN3815ZbN/wAnz/J89P6jgX1McRjJSMH4i+PPGmvWuj6r8KLvw94bt57Z3vLTxDDvvUn3/Jv+R65lSwkGUsbOSG3PjPUdY8OXcnjHXLB9dtURNK/sF7mzh37P+Wz/ACb/AJ/9ito1cJEbqykc/wDDr4i/ErwHqkt3quuabeWV189zbpYO8zuifJ/pLv8Awf7lFXFRWxjCny6s7BPj38WJr+KOC+s7nz5vnhtNKhh3p/c+++z7n+//ALdYxxi2FN3ehy+sftLeJtes3gggS2if7k1pvR/+APv3pW0IXNJ0Wcfpvxa8VabrMz6VPrEL/Ztn2ua8d0+/9ze7v/v0qlFjp0SHUvHOo63cPd6lB9su3+/NcPvd6j2JcqNzmr976/1l9cSeFH8nYiPDvRP4N9P2Ji8M2M02bX9HXZpXiC5tkf5HSH7j/wCfn/77q1SLVBo1tN8T+LbmzltfFU6XlpB89hbv5M0KJ86P5yJ8+/5/k+f/AH61VI1VOyPLNHv00261DQI9Ks/Ktd6Qpv3/AGn/AG64sTRhKZ4tWV5m39me80t08MfDm8vLuBP+XeGH/wAcTf8A/F1q6EIw3OupG8As7D4hab8k/gTW/KeF0/0jTX+f/wAcqfq0HswjSsWpn/tvSLiDxVpV/pt6ls72FxNZunzp99H/AN9P/QKToQiapWRoaJ4Gj+y3fi3Q9Ymm0/zvsVs/nIn79/4Hf+DYn/fFZwqKmzbDTVM51PhHqVnq13feJvA73+iSPPdJaW/iSbe7v/feFPn2f7n369CGaKCsZYyupvQ9S8PfA2PTbC01y6+G3huzvUtk2Jd3kzzIiJs2fOj/ANxK46lf2p24WagE2seGNK8UaVpXxC0e50SyS/gnmSHZsubXf87wv9x/nRKVOHVm1fFXVkfQeial+zn4zeWPSp9K02ynTZZ3F8723zoj7982/wAn+BP++3r3KOIwdTSR43tMZB3R5f4t8T/D3w3pN7/wh3xmsNEuEmd0l1CzS5Tem9N6Oib9nzv/ALDpXXPA5ZVjdvUP7SxkdGfN6fFHStSuHj0qOzv/ACH2XN8+/wAlP/i6+QxFLlbscWKTnqW31W+eV98buibHhmt3+TY6fOj1xqXKctJcrIvENtImkxSQOjxQb03/AOw/3N9d1CdzupUzkbZ/uXW+b7QibHTf8mxH/wDiK62ro2nTPRfB9zod/pOoPqU8yS/Zkns32f65N+zYmz/gf/fFZQkY06NjmvE+t65NO32uSzmSCZ/9H+zbETZ/t/7lKpqFRWKEerab5a5tyvA42Q8e1TyGXtpnrXgnwT+zv4q06KSfw/f2dxs/fJcar8+/fsTZvq1M744ZRLGveD/h5pt7d6VaWNy8Vl88M3nb3+RPuVyVpszq07FiH4OfC+aK0vp/GOvaVcTvvmsfsyTQp/7PRSqX3BURkP7Mfw2vFmSP4vX/AJU773iuNKdN/wDH/B/uV1OqomipIiv/ANk7wVf3VxPo3xf02winmd0tIrC52Wyf3E3732f77vWv1mmT7BFe5/ZI87ZHafHfR3RPvpcWz01iaYnSsjn0/ZRtP7Zt9KtPjFo80tr8l5v+Te/30dPk+5VVsZBbCoRT3Ow0r9kXwP5GzXPHFnM9q++2+z6k6J/wP5KdDFwkgrwtsewfCL4XeFfAeh3Ghx+MbB5bq8eZ/sKTO7/cRPv/AO5Wcqhaiz0Lwr8N9V0Twy8/irxHbalqDvv3w22x3T+BPuVg6zQcrPFbb9ni1vF1DVfIe/l1FPITfYXLuiO/3/khq6VVy3HCbOt0H4CeP7BbS1tfHH2a0tYfkSHTXTY/+/M6O71tKdjqi7ofpX7Jb6VYSyf8JOk0qTJOiW+j/PvT/ttUVKhCjcPCXhLwP4k1m48MfEbTtNmuEubqezS+traaFIPIR/3O/wC59/5//Z6IVDZUkzqk+A/7Nmj272smm6OkT/PsTyf/ALOspVrGTgZr+DP2dtN8TRalH9smiS22fYUR3h3/AN/7iVjLEsXKjS1XTfhdNdafqNj8LvENzLpd4l7DLb2zp8/+3veqpKcjZxSRyX/C1/BXifQYvDNr4AfXnnvHhf7XYTJD/rndN7+T/wDsVtOnJIyeh6n9v+IaWf7jSvDelIif8trl3RE/4BXOlM3UbFSz0f4jJYJav4u0ewRE+T+ztK+5/wB91qoSZSkkc5YeKvCv2hNNu/j8lzcSPsS3S8toav6rI0cEbM1h4RhX/S/E+q3j/wC3f70f/vil9WZk9DE1jxV8MtB3x/8ACM6rf3qOm9IbCZ0RP7+99iVcaSe5PMZmq/E7w4lncSaV4cRIns3T99bQw7H/AO+3rGrRS2Dnseb/ABI8bfFTUvEf27wz8UIdB0fZvhsbR/nR/wDfREpQlDqdVLHQkrGho/xj8XW2k/YfEeop4kuIH/4+5oUhf/xx/nrOrVhHRHJisVDoc/efE7XLaK7ntLVEt3/1yRJvREf5PuVlFWZ5ntjzy58TzzatcT6dAiJe7H85HeFP9v5P9+uuM7IPbHbeFbbTby4/4lT202oXSb32Qw/J/uVhOtRiVGvFHRf2PqszJHPqMKS/3HmR/wDxyuWWOpI2VWEtyw+g6l5XkPrMPlff+SHY9ZvMMPIj20IkX9myJFsjvkeVP4/tOx3rB4yg9g+uxRYSzgmZ57qRPtDonnIj/JvrP6zKbscrxbbGeFb/AEq88aaVY2linyXKO7yvsf5P9/8A3K9ChFy1Z10H7Q5LxDYaNYeOdQgu4/sdk7vdQ/ufk2Ojuif99/JXs0Kl9D05s493nS4SD5PK+fe7v8++uqU0tx02So//ADzqeZFKVy79msf7LS7/ALcT7b5zo9i9s/3P7/nfc/4BRzI2SRSSaS5l8iP7/wDBsqVMh2QXLz2DvBdwTWzuibEdNm9H/uVrz6GMpdDPhvLGG6S1g8OWD/fR7hE+dH2Psf8A4BXk16UlK541elyzuWPh1Z6rNYXem+LfDGqwvBN59tfJc7P3H9x3R/8AO+vOxtapTjZCr1HGJp6x8TtH+G6po9jfa3M/z7ES53on+xvrTB1atTczp4lyOX8Q/H7R/GGg3uh3WlP9onTZbS79nkun8fybK9WdGVrndB3R0GleMPDNmqR3fg7ztP3ukMtvc7N/9x68vmcnY8yeJlF2R1vhX4l+DtB1nR7q60fVXSCZ7p3R/ORET5/uf8Aq1h3JXNad6urPTrb4tT/EXXtPg8JaNePpW9/7Se7s0hRE/wA7/ufP9yroxdzRYiS0OR/aQ0pNe8PeH5PsMNtFa3j2sO+52bEfY77P++Pv11SnyI0VRy1Pm3xhNoaWrwXUkN/ZWqJ9mR0TZC/3P+B765qXspPQz+tV56GZo+vaHfxJHJvhtPuTRbN7vXW6F9YsOSvPU6u20rwPf2EVjpz22yB/nt3f7nyf3/8A2Ssq0rqwTi2tSFE0p71II57m2e1/cI6I+x/nrlVLmOSUeVmwj6G94mlf2jcuk8LpMjps2J/wCuinT5TopTLfiHStDhl0/TbHTnmi3+e73EzomxEf5KKlblNZ1NDMubzR9HZ/IR7aX7nlJsrOjJtnLRxDk7GEmlf2lZ29p9utrxJkunR3f/b+/XUzra5ldmH/AGM8f7tuq/Kfk7io52Ye0gekw6VPYRPof2FE1C6hdHt4Zt6bP/i6xWIud0RupWHj/wAQ2Vv4t/fJo7w/6Sib9n+p2Jvf+DY+ytlUUjRHdaJo99quhv4q0b/T7i68iG2TY8zv/uf8D3v8lcWKV5aE1Y8+x6B4b+HXj+/tUnvvBWq2e996RJsfen993d/k/wBylKi3EyjQZe0f4Y/EqHxRLBrOlaDZ6Eib0uJtVRJv++KieHlIFRaOyTwN4Vtvn1HxbokP8bpDNvpww8omqp2R5b4wvPAfhLxG+pWmqvrf228R7Oa0h3olqiPv3/7aP/6HWqh3JhCx67YXnwymtUutD8OeJNYSf7iW9s+x/wDgdax0OmMD0j4bW0E1k+qwfCu802Xe6J9udN/+/V2sO50vhvVfF2q2dxdyeH9NsE850hR5t/yf8Apc9gujzq5ufGts7wX3jTwrYIjv9yH/AOLrGcq0tpAlA5r/AISqC21vVYNY+Lf+iWttauj2kP8Af87f9z/cSqp0K0tXI1SgUZvFXw1uZXgk8R+KtYuP9jen/oeyrUGZnD/YNA1LxzFfWnhzW3u5LmB7Z5Yd/wAiQ3PyOiP86fc/8frVUwPQH8Z+HNEn/f8Aw8hs3+49pKkPnQvs3/P/AOyP/HUTpiqVVY8/1vxmln4/0/XLqOz+yTzb9nkv5KffT5/uIiJ9/wDuP8lckqOp59SbbO+1X40yXOl/avDniOGaVPuJ9mdERP4HfZv3/wC5XqUHCKOhM800T4hazZtrH9ozzX6Jfz3v9z53+d9n/fdZ4icG9GFzQ17436r/AGI+lJp2yKeHyd+/Y9ZvGor2xn638SPE/iFP9FnuXid/n/fTIn/jmysnjA9ueeW3w00NNSt9Sg8OWE0yTed/pFs82x9+/wD4BWUszkT9aOums/Gt/cPI/iN4Yt/+p3uif98JXLPMZi+tIlh8Ex6lB5l34jd5f+W0zzfx1g8fUZMK5SttBtbbTr2eCeabyJnhhe42Ok2x3T7n3ErN4ipIVSuQ39n4fs/njjtn+5v321UpuR57rzOF8SePILO9SPRrWZ0RPn8qz2b61jScjGVSbOc8Q+MLuHSEu7p98Wx99vv2fJXXKNpI1szjNb1WR9Nt59D2bHh+4nzuiV6E7KA7G34P1u70eJHku0+2/wCuhlf59j/xvs/jSuGsoSIUWdr/AGPdeIdZ0zWdSkvLb7E/2qG+hfYif8A31dCNNLU1UWb14/xKtr93R7Cay3oifvvJmdP9yuR0MPfYwcanYqaleeOIYpf7Vu7m2ikTyfkfzt6f8ARKPYUOwcs+xlXOvR6klx9q1y8uUnTyXhe2SFK7oYV20RvClNdDtfhdregP8QdE1FNDm/tPUb+1tZrjzndHTen/AACs6tGUTupcyaPUPFvwr0bxb9i1WeeZHeF4XRJvk+SZ0/z/ALlGHrwoPVns14RUkY/w617wV4J8UaV4Vg1hJtb154Emsf7E+3vD99Efe6bIU+//AB/wfcrerGGL1TNJTioHd3nwf8HeJLKbxH/wjnk3c8z/AOgvMlskL79mx9ibE37N+/8A26dSp7NE0YU29zJm+ANjpX/IZ8Hax9kd9iXdokM2z/fT7/8AwOsY5lyaHU8LCezOP8VfBDUrOwt5/Afi3RLm4++6XFm6TP8APs/1P9/7n+xTjjOZkywnKcfonhvVYdRvdK8aeLk1XWLrZa239pwpCls/nb/9Gh3p87/c2f8As9dcKrkYypKOhj+J/ghqv9qPrGlaleQ6hPNsmtHfyU/ub03/AHNn9yumFCL1PNnQ1PWPhv8ACvwdtl0r7d4nubh/PSaa+eGZH2fJ8kyJs/j+RP7lYVcNA0p4ZMsW37KPwLudUuI7rwdqV5deckPnXE1z8/yff/uP9+s0praRnHL5rWxF4n/Zd+C2lSxf2V8PNNSVP37797/8D37/AJKfLUf2jKphpxK9t8JfgXNfxQeJ9HhsHf8Acw+bN5Kf8Aff/sVpGixewp9TE1LwT8Hf+Et0zw5Y6HssrrZZQ31pNvSZH3/xo/8A0xf/AG6zq0mP2MFse522m/DzRP7H8OaVGlml6+yFIpn+4jpvT5/7++ppx5RqKseeftUfChLnQdMvtG8QTW0SO+/7j/fSiornJWifOWieEvE+g2HkaM+j6lFveebfZ77n/wCzrCFXU5qdXUxE+3X/AIttLq7vtEs3hfzkt3sHhhm+f50f7/z12QqaHoU6isd3N4h+HOpK8Gs+CtNhRP8An0fyZvv/AH/n+/WPtVIidRM808T23hW88UPJoelarZ6Z53753ufnRE/2NlHtUjz6lXlZmvrcGmyy6q8D/O+z5/7n8FNu5UKvMdVok0F+6R/brx4Xf5LuFPnhf/psn8af+P8A/oFYtXOqMeZFXxJcyWDf2dfSQoj/AHNib9n/AANP4NldFJXM0kjlJtVgs7C3e0ke5373dETZvTfW8qVzVHPtrlvk/uH61nymXsD7Nm8H+I/E+t+R4csfDFnqskPyXFxfvvhg/wDQH2f3HolglA6olXQfB/xN1L4O/wDCK3Xi3w9Dp97DdfaXluUS5d97o6f99o9YuCiaJl34P+HtDufhz4X8T658VJrC9SzRPslpDsez2fI6Js/j+T7/AN9656qvMuKPN/FXx18Y6V4wvdG0r4a+M/EmiWVy9qlw+pTQ/aYE/jR3SvUjSi6ZlUrcmh6r4e8VfB3UtJt9cuvg7r019dQ/6Tb3GsJvT/ge+ueHLLQ1clYi8JfEjwlZ6jqFpH8PLOwf9/Nv+2b0hT7/AMm9H/ubPv05pIylUseP+OfHP/CK+ILTWPB13Z+ddXLu9vD++T54dj/P/to//s9ZuNjnjVPYPDfx18Y3Pm6HBdppX2WFJ0t7TY6Qo/3P79YS0OqFU9I8AfFfxV5UtjrMet36O++Ga3h+5/sfwVjGq5MrVnYaV4h1K/8AtEmq6Hf21oj/ALne6O7/AN/em+uqEFPcLM8itrPw5qWuRR2OleJ/s91MkE1w+jzIkM7zbE3vNCmxPuf/AGddOIy3DwV+cyWHqB4w0Hw/4S8WpaXd3MlvdW1q80Us3kv8jzbP/ZK8xqjTdlI0VCS6nYW3i34a21hb3cdpZ/a3RNkPkvM6f3Pnet41OxpdHKeJ/H99eeL9HvtGtX2fInyJ8/yecn3P+21bKpYdzhPiRrF9rbpqSaql/L5OxEh+dHT+D5/++/8AcrP2tzGUbmFpvhWPxPpNxHqWowpdwJ8iOj+c6f3H2f3P/QKd7mUqSOos7CeztZZ0gm8qC58iFETfN/sbP4//AByuV0qiIOamvLp9S1DUvst5bPdb7q23zbHdPJ2P/H9/5PnrGVGowuWrzVfs2k2UFrY2290g37Idmx9/8b1zJO9ieUq68/jh7p3gnhhT5HSKWZHRP990rWMLi5Rmg+FfH/jaX+wLSN3u4N87pE7/ACI7/wAfz7ET5K05IMn2LH6r4P1LwBOk/iOPVdN+xOnnPDM8PnfP/Bv+/T9jBh7FlRE02zeKCS+e/iut80KeTvd9n9z+/s31boU4kQi0M03Uv7Sge7fTbx/vujw2z/c3/wC5WLdKOgqlkRPrbzJ/ZWjWNzDqDzffmhfen9/79JUktTBVoMLnXpLawlku3Swd99kksT7/ADvn2b3/ALnyVvF2Nozi+hz6f2VDpd6kF9Z3Nwjv9mmltvuI/wDc/wBis6tRqYWKWlQ6NbS/ZII4Zkn8h3S4hT777/8A0CtKtd8gWLV54hj8MfaIPDnhnfdwQu8L30MKI+/76P5Lv/Gnyfc/jrnVCUupcYo9o8AeMPhz/Zun2njG0hm1jY73NxYzP9m8h/ubNn/fGz/YraNCUdbmqij0aG8+C00UuqpY6am/Yj3E0Mz/APAN9V/aGDWjK+sUhlt4n+Fbvd2sElh/oTp/yxfZ8/8AH9yj+0sF0D6xSGP4/wDAlnE8+nX2m3KQP5Ezw22/yX/uO+yuj+1YJbGksXTSOC8f/GlP7LiTw/qX2C7tdSgnm+zvs86D+OF/k/jrz8Rm6eiOSeYwizyzW/jl4g0rVkutKvnudC06H7FZ28yOnnb33u7pXjwjUrO5xYjOZSnoc74b+J32Dx5pniq0ghmvXuUuk+17Nkz732P8/wBzZvfY/wDBXo0pVKBq8ylKKPrWwvPixNq2/wATeB7zQdKn+Sa7+0pNDsf/AHHf++9e3Upuojs9rUhqdR8LvH/i2zt4dG8a2OpJb2sPkpdpMly77PufJWUcs53c66OMqHZ6lr3grUm8+70e/ml+5v8AsCI711wyzlO55k2jxS58GeJrb4jaf8QvDm/zdLm8+2/tG5meZ0/uTP8AxpXXHCcqMni3I9L1Lx54x1vTUj8QfDzwreSumyb7RNM6f8AetIYeRnKuZnhj+1fDerS6rp2h2FnFOmx7S0uX8l3/AL/zu9Y1cNJmlLEW1Ogfxb4jmV45NOsNn8G93+SuKOUwb1kdkM1g9DE1JNR1hXS+eFP9u3mdH/77rrhk9PfnMauNjPZGb4h8AeC/GFnZWPiPTdSuYtOfzkRNYmhR5/777E+d69KFFJWPNdKbOUm+A/hWwuk1XwPPNo+q2rwTWyXFy9zZTTo+9POR/wCD+DelY1aSF7OZY/4WFdXn237D4Z1L7RZXOyb5EtkhdPv/ACP8/wD3xXn1I8prTD4l6rY+PPCCQSeFUuYvubLt0R//AENNlKCUgnBS2PAvBmm+CtH0bxAnjvVdb0fULXe+m2No6XkL/f3o+x96fwbPnrKeG5dUcMsNy6mPYeIfD9473Uc+mu7p86ah8k3/AH3XJOUo6GTlKOhas/hRH8Qpf7c8OWttptvA+9Lt9mx3/wBitqEHI2hHmR5V4qfUbDXr3wxqt1pr3EH30t5vOT/vtKK8HE4MVBpmPN4V+2X8V3qWoulumyB0d/uf3H2fx0ou5UIWNu5hsbO3m8P2ib0dPO87fv3vv+StlG51wqW0K95on9t6DZajpzzJdp5H2zznRIdm/wDj37NlaR9waKNh4G1W8s/tb7JnS5fyU+4iJv8Av7//AB+sauJcdDRGvLZ6wJXA0HQW+Y8/ZoeeetZ+2Mvbnr//AArHSvtCbNKS/mT599xNv/8AQ64nmlSobSmS+G/CWv6PYPaT31s7+c8yOkOzZvff/frJzqVHdGTuzS0fw3/wiUVvpV94ghh+1PvtobuaGHfvf+BK3lh8a0a3cj0HTfh14juZfMj0d0/25k2VzTwuOY/YuWpL4t8DeJ9H8OS6jBY6U7Q/PN5zp+5RPnd66KGCnDVsr2TR5lbaP8K/En9iaal9eJqs6XT3mnQ7Eut+zemz5/nh+R0+SvQ9mx8ljwnxtZyab4tvfCt29mj2Wqpp8MNjNs3/ACb3dHf+DZ/HXRDVHM9dj2b9lr4l+GfDdr4g/wCEm015ntYbXyZkhT7ied/8XWNWJ1UfdPc/+GnPB32VJNG0e2/fp8nnX/8A7Ilc8ZXOynXUTEuf2itZttJ1W+01NKh+yv50KRQ73fe/8D1nUpyk9DWddNaHmPj/APaB8a+JNNt45NV1v7I/kTPEjoib0ff99Pv/AP2Fa1MLJK5xTx0paHl+t/EK+8Sa5/at9BN8nyfZ4n+dE/vv8/33pQpWOSVacj0bw9r3hW2tdJkk1W/h/tH/AJZbIfk2f77/APodbUFY54wlcr3nieR/Guj2uq315bXFreI+x08mG2Teifwffd/kffSxGq0OqN0iHx58QrGz+16VJBbXmxIJ0eGb7+/7/wAn399cFGLi9Sec8dfx/PDqmoala2mpPdwJs/0j5Ef/AIBXoLUXOeq+FfFWq6xodpqs99c39pBsvb+G4fyZrNE+T57bejunz/fT+/8AwVVa7kjsoztA6XwH8RdNsPtu9LN7ed4EtnT538h3hh8n5/8Afd6K8uSAUffk7Hr3h74deLfG2jRJo/hWFNk2nOl9cP8AZrKaDZC7v9z53++n/AK8apLn2FHB1ZP3keq6b8BPh7olrLrnxMu7a5t4N/2z/l2hh/23f7+z/vj79KnSkzrhl8LXkztU+InhXwfpmmWvw98JQ/YdU2JZ3ESJDbOmz5H/AL7p/t13UcOzdyitDnrT4leIohe2Hi618P6rYp++e0lsXEMKff8Avvv/APQHrreGZlKcWeLeMP8AhAPiPbp44+C3h2bSPEqXPyaZd7H0nUoEne2fY/3E3vDvR/k3/wDA65sRgZNHNOnzI4ywh8eeGPCUr+I/DNzoj6dbefeJMiI8LvPsT5H+d/nf+CvArZNUqSujxMVhJSeh4ZNf/F+z1SLxBB4Y1W5t7132ajCn7mbZN/H/ALFe1Ry6UbXHDBuJx+iaJ8VNS1LVdVu/CWsOl1NPNCj2bp/H/AletSwVkdcYcqsd9oPw3+KniS3tLVNDez1i6v38mHU4ZraG2tdiJvd9mxPub/8AgdVPBXM4UGauifBz46P/AGql18OdbTy0RIXSFHtndJk+dH3/AMab65Z5e2FSgyV/gz8TU/d2PhW2hi3/AL55b9E/8c3/APAKcMA2HsGdBo/wE8azeV5/iPStEi8nyX+yI8z7P/HE/wDH6645W2g9g2beq/B/4o6ajx6d4/sLm32fuX+zTIkyf7f368+rw9GZyPLb9TH034RfEKwurqdPiFpsMt7Dsd0s5n31lDhhJ3D+zbdTP8K/s8ar4YW9jn+KN5Ml6/nzJDpuxPP/AL/zvXe8m9srFfVFLQqa3+zf8StY1G3tPh7qsPiSW63/AGyK+vIbN0/203v89ctTJvYB/ZSmYVh+yj8c/G1rLrOnf8If9kS5ey87/hIYdiOj7Jk+T+NHrgjQcGdVLh+p/MWLP9iH4038WzUfFvgZP4Hf+2Jptj/8AhrrhG5tLIqkdeY/QjwN4n07UtDl8P3cls6adYWtrM6fJ5yIiI77/wDfT5K9qg11OypQdrM5/XvI8PX8unX2q229H/57f+yV2OKkjKMKUd2Y/wDwkOlP+7jvk/74eo9pIPZ1egf29pW/Z9qTfs+5so9pIOSqPTW7Gb5E85/9yF6OZBzXGQ38m94/sl46fwfuaOZD5Uw/tXfevp0FpM92iec9v8nnbP7+z7+yjQySSZFqWsPo+m3es6raPYWVlD51zcXcyQpCn993/goukaqdi7pqa5rFlb6jpumpc2V1Ck1tcJMjpMj/ADo6UvbJh7Sb6mVYa9Pf+Ob34c7LNNd06wTU5rHzt7/ZX+RJ/ubPv/wU1JMHCcup558afip4t8H+KE8M/ZbZHtbOB5rj7M9z52/7n+5sRPv1Dw9PEy3MlP2cbM5rxP8AHXxV4bWy1LVdN8N6laTwzo6WKJeJvRN/zv8A531jj8FHDxujXAS5ZNswfDfjzSv2k/GuleFbHwr4Ms5dnkpNcJ+5vPk37N6J8nyJvrzo1Zy0NpRs7n0BqX7Fc+n6X5+l+BPAd/cQp/qrdHR3/wBzemz/AL7roUZNXaMXVijh7zRL7wxE/h99AubD7L8j2/k7NlVHmp9BrVHzL8XfhpaTeIUutD0C8tr3Z/pL2lslY1a8trHJWhc5T/ieaJZ+RJao+xP3yXb7HRP7/wD+xWadjNKxj3KRwz3epXV8iXH/ACx8p9iP8/3K2VSxsmkbfgzwlv8A+J5d/FewtpZ9/wDo/wBjmf8A9k2VnVxF9Bmkk0dhfy6b/asLpvREl+fY++so2kBcuf7CguZYT4v09vLdlzsm5wcZp/V4E+yPrpP+FLaV+7n1WG5/4G83/oFc0cLCJsqVw/4WX8INKieSxsXm2f8APGw2f+hvW0ZQhsbKhc8cv/8AhUmm6z/bmm/CHw3Depc+dDd6gj3Lo/8AfTe77Kv67XH7HlO7tviv481J0jnnhton+48MP/xdH1us9xcyic54w17xH4k0670qTxxNYJdJsfyn+fZ/ufx0pVyJzPnrW9HfRNW89755tQtbmDZNcQpDsRPk+4laU58xyTqlHWL+68SXVvP9uuXuLX5IZf8Ab3p/3xWtLUmj7zO5+G/hXXPiF4m/4RjSr62vLiffDpqXcyQpsR5pn85/4H+d62lC51PQZqXwN8TaP4m/4RWOBJrv+1X0v7Pb6qjvbT/33T/njsf7/wBynHBpamctB3xI+F3jH4by2/hmf7G97e2yT+bbzfbLW5Tf9xJk+/8A7dZVKSRrTd1qcunw0+KHm2kHn2z2U8KPMifchd/4Eff/ALlE530M24o7Oz+Eus216ljfSaVDM9ykEN2jvsed/kTe6fc/8f8A/HKKdNMaqQPWLD9kjxxeXD3fjF4bm7gfZDsv0dET+P562+rqJXIjs3/Zaj1KfT77VYPOuNO+48uqu6TfPv8AnRNn+xs/uUfV+YOUozfsSeFb+6e7nvpk3/fTzt/3PufwVjLCqJPsgtv2D/CT3CT33iq/uYoE2QxS/wAFa0qFw9ka2ifsQ+A9B1RNZg8R6k92iPDvf596P99K0lh05G0adonoHg/4IfDXwNq7z6boelPfXs3n+bLD88L/AMGxHd/7lceY0uWGh2ZdRTndnp6eJIBqy6DDZTXl+IftUSRJ/ro0+R0T/b/j2V42Epc8tT2K+Jp8uhwXxk1q61Dwn4n+G2reINC0H+3beDT7C4u7pHe8vp3+SDY/zps2f79fQU8HGx89Xqzk/dPzv+Iv7RvxN1Kyi8FeDns/CSaXCmn/AGtL+a5vbnZ8n3/uQp/sff8Akrto4aKMnVZV8J/Fj4k6LpOpSePvFNxqll5Mf9m22vabPMmpI77HSa5R0dERPufI++uuWHiZOqz6N/ZF+J3h/XopfD8Fo9zqFlbOl59hdJkRHuneH+5/A+z/AIBXBimonTRm5H0XpviTw497dvrFj9jeyfyLxNRs/nh2f7f3NlctKUW9TedNMuzfFH4NaJLKl3448JWcsHzzJ9ph3ps/3K9HlijmuVLn9oT4EWcEV1dfFHw8kU77IX8777/98UvaKJLiiLR/2gfhl4w0241H4c+KrPxPFA/kzfYXfZC/+3vStOdMdOxzmseJNc8Qu/2qfyYv4LeF/k/+zovEc12MWaH7AiPPG8MX9+X9ylF4x1EaVnbT3kUs9jY3N4kH+ue3heZE/wB/ZR9aUdB2M2HXvtOnI8+nXiaY9z9+XZDsT7jzfPsTZ/sb971EazYnSa3Olm0GB9Du9V0qCzuXsoXnm+1/Inz/AOpdHR/uf8A/36yqYyUHYXsm9jh7DUrSaw8zWf7N82eZIIZUmeHe7/wIn9+tXjfq6uTHCSTOwh8N6Bf6o+najdWdm6Qv8mmTPNN/t70f/Y/g+R65Z436wdcaLSPB9Y+GOq+G4L2++HOo3P8AYMF5PdTRfb5kh3zPC/7n5Pk+4/3/AJPn+/XJiqKiroqMKa+0eNax4h8TaVcJBqX2y8t4L9Jn33M33N7u6f8Aj9ctJamVR00/iLvwE8c+P/Bnxz8Qa55D3lvrcL2r2M037m5tU+fZ8/3P76V1VJ+zPQotYr3UfafiH49/BPVdJu/P8QXmm6rqFg+yVNNeaazd0+R/7m9Pv0oY2xvLhirX96Jz/hL9oH4SeEvCmlaHquueIfFuoWVt5Fzq1xpSQzX7/wB9030v7TidK4Yxnc5fWP2nPhXoPijVfH9jaeM7yW601NPTTHeFNPh2fPvSHf8Aff8Av0v7TiKXDOMim2z5ctv2sfEd5deNf+E/sb/W9K8UWb2Sadb3n2Pyd+zZsdPufc+fZT+ss+TqKVNtWO78K/8ABRHxP4b8L6F4fuvhzpV5cWUKQTXCXkyJ5CfImxPn+f8A23ej6yzjlipRdjibD9tvxPD8ZPEHxftPB2gpd63pUGipDM7v5MEL70+f5P8Agdbe2ZrTquZzXhv9qLxxo/iDXfFXiqS21601u2e1vLHVke5tpoHfeieTvo9sz0adNS+I9gtv28PHCaNp/wDZsmiWFvsSC2tLfR0/conyfc3/AHK5J1ZQPdUMpitWXX/aW+K/iSKV/wDhJ0tvtSf66LTYbaZ9n9x9m+uOWOknYbqZStEzH0fQfE/xg8Spd+OPEc159qmTelxN99Ef5E2V00q9SjO54GOpqM7R2PS/DfwK8M+G3u57HQ96ai/+mb32fP8Awfx/fr0cTKeJijVU1CCaOo8GeD/A/wANPFtlrms+FdB02K1Tfbahb3Nsl0++Den9/Zv37Nn8dawjCBlUq3Raf41/DT4wfEi40Lxx4l1ez8IaRo3kWmm3F5cw215dfbf+PnZa/ffyfk2PXXGrTWqPPndswtE8ZwfCW91jSrvwz4k8SeFNR1u6utHu0ea8msLV9nkwQpN8+xPn+SuWrXi9kd9J6Hoc3hvw/wDEjw//AGzp1rNDFdQ/P5sP2a6h/wBh/wC4/wD45WKcJbjqQTPn/W/2V9SsJb1PDmspf26b3msb7Yj/APfaf+z1lKEO5ytpdTyyz8E/2J4oTwxfWqaDcXTon+lo9zv3v/Bs/wDQ6zcE9jJyNCHW/wCxNcuEgsXvNMvU321xLD5O/Z9/Ym/7lc9WjY3Rsa3o999ifUoILO5tL2F3s7u3/wBTNs/1yJ/ub/nrKN4gR2utxm2hP2H/AJZr/H7VNqhpzlbyZ7NIn1W6hhid9m/zqeHlzQNOZL4TpdE8JaxrE7waNob3lxvRPtd3cpbWSO7/ACb3f7if7dbYejzSD21bojY8R/Cbxx4T8TtoOv3Xgx5b6zS6m06K+d/JRH8n5HRPv79/3K2r0fq6uU6k38UGZr/Dr4jTW/2HQ/Edg6I+9IfJuZvJT/YrgU3UkZydN7xOl0HwXqt/4Vl8Cajo+tzeIrq8kR9bsdBm32yfJs/0n7SkMMOz/pi717UMLCRjysl174V+GfG1rp8HirwPeeG5dB/cfa4dStne8+RE2P5Kb9n333u+/wCeuuOXQkhchveFfhL4O8K6zoWq+HNHhm1DTrlHR9Wtnmh+/wDJvd/8pVUsD9XjciNPlNr9o+98d/AjXrX4qa5pdhbXetv9i/tPRrOFLK2fZs3zQ3r73fZ/6BvrqwWFjiZOxnUk0zmk8T+J/FXii3gvtO8VXOpzzfbYfGVppv2aydERPJdNieSmx0RN+/8Av0fVbOx2ckbEuvfE6fwl9k1zx3qvir4hfO8Mzy2CXlyiOnyJCkKJ8m+tFhEZuMUWPDfxI1LxJbyx+Gfg1rd/bpbPqkN9LbQ2yJBs/wCWyO+9H3p9ylTy6BjORL4tt/FXjDwSfG7+EU8NrG/+geVeWzzb4fuedCjvs+4+zf8A+z0SwVNNpdDWlI9Zm+P3gew0vTdR1zX/AA9pUWo2EF19o1HW4YUd3T54dn396Pv/AIK8zE/HodPszEm/a6+Ati8seq/FvwZC8H+u+z373Oz/AMcrWUuWAezMy/8A25P2c9Nvbe0f4jW1491seH7DpVzMmz/bf+CsfaIDn9Y/4KKfs32Fr9utfEevXKWsyQzQ2mlP8+/f/fRP7lHtEHI2ZWsf8FF/g7/Yl3BpVp4tTUHs/Phu/wCzYX8n/gD7N9O6NnzQRLZ/ELTfjf8ADnw18TfAmspeaxoP2Wa5fZ5M0N6iJvhf+5/6B89RKV0Ze2nfQ9If4r+GX0tPE3iDxrClvPbb4bHf5MMLv8n30/fvN/ufcrymvZu561OXPD3jx/xP+0n4H8jVY/AHhnSt88KQ3l3ND/rtn+/vmf8A4G9VHE6jw2HoSk3Jnxr4z0d9H8b6xPH50Nw+qzvvSH5/nff/AOz170PeR4teau0jd8VW13r159lsdcvLNP7H07Z5X3/PTf8APv3/AHN/+x/crZLl3MIu5t/BPW9S+GmpahqOlTw21wltAly80KO82x3++leXinY9fL1Dl1PpDwf+2xfWzxadfaV9sR/+fGbYj/8AAH3pXkurZnZGlCUhnxs+BX/C4IP+Fh+H9RsNHl8V2D2V5b/Ztm/enyTP8+xH2IiPsSvRoSucuJkloef6V+w9qvlJA/jiztkgmf8Aey6bNM7/AHH3702f7n/AKK9Bz1R5Thzj/g5+z38VPgV43uNY8P32m6xpl0/2K8iuNVtraGa13/65Ed9+9Pn+R619vKKsFOPKz7V8DaVY69dJPaeLbxLe1R0uYbS2tkfe7vs+eF/7iP8A3/uVwVqlSTPUp1lGJmePNN8B6DL9u0bUdK1K4tYXur99b8QpNNZpvRPP/jdN+/Z8iVVTEOKDL6MsVU2PJdb+J2gWct79h8aJeXv2Z5oUt9NmvIU2J9z7ZdfP/wB8Js3/ANyso4q56mZYGVCK0PL/ABP8VNN1XxHo+q+HNS1Wz1WB0S21PU7mF4bZ/wC+iQp8mz/gdOjiG2eNmFK60Og8Jfte6zqXip/B3xNg/wCEtstUuUtbZIUSF0nd/kfYn8D/AH66pTT1OXCe5oz0jxh+0h4Ytr3T9Gg8Mpc3rvp17DDdwvD5O/5PkmT5P+AVjUxkkj28Jg/av3jn9e+MGleA/Eeu+HIPD+qvDpGpTpvTVUffsd03/voX2f8AAP79efPMJKVrHvxyKjOHM2b+lfGnwVefFObwVqvwy1KwS1vJ9I+3TW1n9muYNn3Pvo6I7/8AodejKfMj46q0m0jy3x/8K9O0rxR4gg0rX9Y03wv50/8ApFxZp5Pzwo7pvT5/40++ibK5JVHFnHJXZzWj+LYPGEtppT+GLOw/sFEsptZ0T9zc+Q/yJdTJv2b9n39lOpUi+p302sPNNHV6x+zrqut38uleGPippsNvpdtBdPcTaVNMnkTJ9/en3/uO/wDsbKKdGNTVHrVuJKuHp8qNWz/ZdtfHN/e6zp3xpms7TZAnk2miQ3iJPs+f596f7/8AwOm6RzUc7qN3udb4S/ZF+Hth4V1XTfHeqzeJ9YkvHfTb6J5rD/RdibEeFPk379//AH3WXsNbnVLOptbnJTfsSeA38NS2OseTbXc6PCmspeXkzo+99j7HdIPufwV2eynWmk0ec8VFwbPnx/gJ8GZrB/GN34n8Tpo/2n7E/wC+sv3L79jp8/3P7/8AwOvpqOTU50+aR4n1tc7Vj1PUv2Bvh7D/AMS3Q/iFc3LwJsmuLeaF3d/9xN+z+D+OuCvCT0SNYSUSFP2A/B14lvo2pePNY/025S1tkeaGHfP/AAQo7/x/7Fcsack9hznzbGnpv7BPwnhXVYJ/E/iGHU9BuUtZrS4v7aHf8m/5Pn3/APjnz/wV0V6CaMuVmT4P+A/g7Xry78JeB4LyZ9EmdLz+0Nb8lLb7/wB/fs++/wBz59n+3Xn/AFVXFyst+DPDfhJLXT7uDXPsHiXS0R9VtLebztjw797p53ybPkT+N/vpXRKlTRManM9TttS8bQXl6keh/GzXtEe6eCymTTLaGb777P49/wBz/Y+dK2pciOqOqPJPj3YeMZvEf9na5qWsaxqtk72XnXD75r9P4JvkTYnyP/8AsVhXrQZ586tmeh/Cjxbp1h8OU0fxB4Ov7CWyvN73dpon2l3nd02Pc3KPvhRE+T/b3p8nyUUFCXU0pVLnqmi/EXxl4H1H7VZ/DYeKdHvYdltNo9/bQzb/APlp53nI+9Puf7afPXVCKijeVPlkWfiXf6lrfwsln3p4S1C6RHfTNTuUmuodj/6hHT5N9eLmU9bIWLlywPkqbxPPNdXHn6jNDcO/zv8Aff8A4HXytWjWi73Z8+6Uk9z0Dwf8bLW5+yaV4x0qz1XT7J0/10PnOjo/ybJvvpXtZdWnBWZ30FY2PEngnTdKT/hLfAGjTXmnz/O8KQ73+d/++/v17tSnTirpnoqSSPN3+J3gu8untL7wlvu9+xHuJnR0f/4uvOniZwdoo5a1ezOTjl+IcUax2OqqtsgCwj9zwg+6PuemK61iEP256D4hfWb/AFS3e00eG50y1dHeHf8APN/8RXl4eajHcmlU9m7yZ2H/AAmfjF7f+x/BWs23hW4guf313NbPeIn/AGxT5N6f3/n/ANhK3w+K5ZnsUM1o0rcyKnhv9mOPVdS09PEHx31XVX1e/RETT7ZIXe6/gR3md3T+OvWpSWN0Z7NXiGFSNo0z6Rv7PR9Eilk1/wATW2iWVl8j32t/6NDM+/ZsR/vv8/8AsVrPLo0VdHi1sfUqv3YHPw38ln4m8u0kudmo238H3HeF9n/oD/8AjlYRjKLJ5bjr/Qb6/WX/AESb7/8ABXVCtOIOKM/UvFvgHw9bXugeI9A16513UX328tvoM1zDsdNn765R/IRPv79/z16EcT7eJzxlfQ8U8P8A7Qdp4H8aReEbv4X2mo+HH8/UJkuNES/e2uvnRJ0/302Jv3/wPvSpo4hUm1f7jGpSuz33Tf2rfD9/4LtILvRtN8H3c1zv1jRrnUtP2TWu998KOl4iI7/3/wDxysfrSbudH1aVjx3xP4z8OX+vPd+C/Hb2Eulzf2hpv2G2h1V0d96Ik3kvsdP7+x/7lbrGaGTwsg8DfGLxHoXxG0+31KS81i9+0p/bEUvgm5TzoH+d/Js9m9H2f7+//Y30KrNomVKx6Bqt5478T6Jd6d4A1XUpvB8832qbTP7H+wJbT7/ng/fb50Tem/7/APG+z5K5a1ed7m1Kmjwf4i/sK+OPENrp/j+exR7Sd/uW7o9yn3/k/wBj7n36zqayTNPaWOQn/ZAuNLsrjXNT06JJXR/tiTW3kpveb/gafJ9//gdYYuXLHQPaXKNn+zNof9sxJJJZw/ZU32yb9+xN77/+B7/4K41UbCOrPXfDf7G3w5h019S/sZIbfZ583m+c+/8A2/nodRpXOuKSVznNV/Z7+Hmm6G+j2OuTTO7okP2uHY//AH3/AHP+AVwU8e5OzOStj4bH0h4Y+M3wh8K/DnR9D8d+J/Deg6xp1nBZXlo6bNjp8iOnyb9joiOj/wC3XqUqimtzXD1oVFc+Rfjx45+HKXF3deAPE9trCajef6TDbwvvhfZsrHFLsKWKUoNRPEYfEmo7fIgu5kR02ea6fPvrlpUeZ3PKpKvKd0z7D8GftP8AwPuYPD/hHx38D5vE/iNLay09NT1O2s7mbZsTY7u/9z7/ANz7le3h6rZ2yp9zor/9tX4SaJq+oeHNG+Ammwpaw3rzJFDp8O/yd7/O/k/Jv+f/AHK0rVlE1p0k0eNfHj9r3/hdnwqvdK0P4a6P4YTS9Ssr2G4t79Hf+NNnyQpXLWakXRoSpxep4L/wkmpabo2n+ILH7N/pty9q7un3HSuVYZS1HQnNTs2fTGpftIazD4Lf4c/2HoNmmiW0D/2j/wAfMyeTs3vs+5/GlEZezZ14+Ciro4RPjN8cPt/jNLSezSKCwnfRJrfTbbZ5/wBqh2bH2fP8jzV1Qrpo8qlPuXvCHj34va5H4Zn8W/EzxHp9xau738NtMkKTbL13RJtifc8nYn+5WUsRBGSq6nZ6R4E8W+N/DXiLwq/x51rVE168gmRNTvEtoLBEmeb5Ee5TemzemytqUoVOh0xdzsfhn+zJF8O/Bes+JtU+Ilxqdl4n057SJtL0f5BClyjvMnnOjun7n+CuPH4e2x6mXZhDCzJr/wAGaH8N7O98TwR63qrppV7Bc2N3bW1m8KTWrpv2O+/f86OiV59Ci29T1M0zmFeGh8xQ+MNDv9Rt7SCBETe/2l7j98ifJ/c/77rsp0OXU+Y+te2PofWPA2v+FfFqa5aXdnN4c8nTrrTbjTNN0/7TN+4hfZveF32fI6b/AL9KpLlBNR1PUU+EXg74navZeNfEGm6w+oT6bpc/2jztkLuifIibNnz/AN+sXVjLQ9ehmN9InYa38E/Dmt3+seI4/D+jve6hM966anDNs3vvd/nSasnRUtbHVLG17aM88034kWmleP5ftc+lf2rev/o0No6Qojun33e6R9ldeFvPRnzjm29Ta8Vj4heN4NS0Pw7418G6xcXlt5L6S2nWdzc21q/yb0uUTyPk+58nz/PXXVwiaBI4nRPD/wAXvh94bh8Iar4V8GzaFBbSQO93p1tNc7N/z75nTf8A+P8A9yvHxGEnHY1k3GWpyafHLwx4SsIvAk+h6ro/kTPs1OHVZnm/jfYm9/kR3/266sFQnbUnFVqahZo6D4D/ABO0aw1nW7X+2JptMTyJ9l9N++T+B3T+/setlPWxlRlE+m7nSrHVbL7XpusW3lXSb0dPuOlbRtudcmmjz/UvCXji836NPo2leS9g+mP4hsdV8n9x8+x3s9nzv8/9/Zv+eu14uCkrIzp03OLRDpXw0u7/AEvw7ofjXwP8PbxPCls8NnrNvNM9zc7/AJPnhdET50+/871dfMakI+6zKll/NK7OXT4IeKtH1y90rwx4j8Mab4H1eZ57yxSwm/tCHfA8LpbTb9kKfx7KcMdF7o0qUlHY2PCXw98XeErd0u/i9f6rLB5CWb3FnDsSBP8Alg8P3Jk+5/3x8mynPGQ6DhSubaeD9Nub/T9c1zSvCt/rGnJstrtNHhh2Jv3psRPuVhUxVx8hU8YeEtV1u9fXLHxcmj3aIiI8Nt50Lpv37Jkf/XVlGtcTij4q8Qw+I4filqGj6drFtraO++G+t/kSb+P/AIA/yP8A+yVh7Oc2cHJynrf/AAp/wX/wlfhnSr7RrmZPGVhPqFtb73+y2yIn+2iOkybN/wDsPXfRwMpLcPatKx4vrHjzRrnUX06x1zUne1uX8l5pn3un8e/++leLiMNNM5JxK+sX+m39npl3BqSJ57/vrh3eFH/74+//AH6mgpw6mtKNj0r4afFTTfBmly2N3aPeRPcp9mRJt/3Pk3/7Cfx1r9dew5YnmnY3vi1reueLb3T7tNSme0eH/RvnSGGG1/57p/G+/Z/45XDWqe0dwxU+aKPDLyaS88Q/ZLWdE853T5H3/cT+NK2qVabWqOepZI2NNv8A/hGL17GeCF7J4X/fPD/tp8/+xWMasY7GUKtj0jwl8QvGPm6rHJqtzqUuqTO+m27zJD5KfP8AOn/A/wD0CiE5395nZTnzHmmq+D/GP9pXF38SrG5hiun+eZJkfyX2fO+9/wDY2f7dejTnBrUc8PznLf2R4cX5f7e1I44+5/8AZ0eyK+rn1ZqvhV/DFqmpeO9Zs/DGnz3PkpfXyb7V3T+DzoXdN/8AsPsrnqZFKJH1GK6ncaV8N/B2m3lvHrnji2/fv9y32b3/ANxN/wA/+5WcMB7J2YfU4oi8Z+KvhR4btdQ8HaP4Kh16V32PcXz/AD79m9N+z7jpv+599N9enGEMJrc7acVE858N/Ej4QaPb32gf8K5trPxxBcz2UNumgv8Af2fJN52x9if7b1ssRCr1HUxCjoN+D/hL4heD7x/Ft14qs7/fMnnW+oaq6bIN+x32f3/n/grmjiqbdriVVHuusXM+j+IUn8YpqWm6f8nk6nEn2nTIX/6eX3/uU+58+z+OuuEqcupsqqOtvNN8K3NhaTwa/ol/9qh3vbxTWzzff2b0SF33pv3/AMdVycuxKqJnO6l8EPh7r11cX2s+BLC/ldER/Nh+TZ/ufcrJ1LGyjzHOf8IH+zn4P1e40rVfh74V01oLbzk82G2h3v8AwfPN8mz5/wC/8la0rMx5pjH1L4jWHhS90bwr8PNHv9Etbae903VrTW0mebfvdEtrP7n8ezZ/4/W0rC5psx9S/aH8QeLdX0yTwP8AC6/1vVfDzomq6fNDNZ3KIiP5yb7p/n++jom//wBAeuiFZRMauHbdzvbH4ueMotM1nxX4U+Heuaik10hk0vWNE+xzLG+/e9snnfvv7j7/APgFY1ayk7o68LR5dzCT4nfFT7H9hg+BniS8TW0eC2msba2TU7D53/12+Z/uffTZUrESlpYWIo9jn9Y+IX7SaRW/h/xV4VvNS0qCZ4HvktoXR7VN6b5kT+PZXJXU5mVJ8m54veeKn8VeKLGTwrA6axBqrp5L3jolzsRH2On++j/7m+ow9HlepVz6u8GXOs69oMtj4tk0f7d/z6aDf/bEtoH+5vd/uP8AfrSvTTQN6Hyz488jUtbuNN8MwXL2iTf6M+/e/wAjun/2FfO1sM29Dx61Btmf4q+BXxX+IukvJ4V025v9Vg2PMl3ef6lP7ib/ALldWFw8oo6sNScVY89s/wBiH9pC/wBSln1HRodNfZv3veI+z5/v130uSO7NqWFjB3bOgs/2D/H6RafB4g8Y6JbW8DvCk1xf7POd/n/4G9dblT6HU1COx614S/ZL/tjVrj7J4x02G9+xwJ51vYfaXeBNifJNM+z+59ypjWT0OatU59EdNbfsK6bba5ceI5/ib9mu59+97uzhRH3/AH/nd65q0eZmuHpNktt+xz8JLaBLHVfjvpTxO6I9vbvbPv2b3/uP/t0qlOL6mkqTOKm/Zy/Zs8N+Lf8AhB5ND8YXkqW39qb7u/hSFN/39ibN/wBxPv8A3K6sNCCW5k6TuelW3wi+Blnb2Unhzw/f3iXTpDNNDD87o/z/AD79m9E2I/8AcrgrwjN7nbDXc9Av/gt4A02yt57G7udl1eQWTxRbP9JR32eR99Pkf/2StMPhY23MaiPmL9oTwfp3wr8ZX3hyP7NDK6PewzTb0eH+4ifwP8j/AHP4NlYzw9meZiIvnPPPhjr2ueCdWt/EGueEbx9Pg1W1urm4S2d/s0Dwb0n+SZH+5NvT/wBkr1cHNU1qdXK+Q+kPCHxs+HvhhH1xh4nvNCn+SbU7vTZtSmudmzY6Qvcp5Gz++ibHT/bSujEVIzRMeaJ4v458Q+APFuqS/EbxN4q8SakniH7Va2ejWlnDZ3ts6OiI7o8zpCn8f3/ub/uV5/sk3oY1a81ozwWz17wq/ia00b+zpvKtbx3m2Jv2On33+TZ9/wCetadDmOZY6jh4O59VX/jzw58QvCFpH4O1K/8AB+n2sP2Wa0mvH8mZ/wCDZv8AuI/z/wB/7myiplvNqZYbMaOJlY7j4UfGPSvCXhLw54c8QT2exHd5tQhmmm2fO7p+58n5P++6xVJRPcwLlRdzF0f9qJPhRe3ejeIPDiaxoVrbOiJb3PnXV4/8HyfP/t/J/BWkZJHoV8a2rItf8ND+BPGGt6F44g+GWvTXFlDqMD2KQ7N/nIiQ73m2f3H/AO+6c5Kmrnm1JqOp1cP7Tj/YHg8FfBbVbx/OeZ99/C6Jvfe/yJ/v1yyxV3YdOqmV9H+NPxU8SW7wax8D3trf7k1x/av2ZNn8afOnz/8AAKzqq2pMq00eb638RdK0fRrfRr74NaJM9kk8F5fXcKTPNsfYk6PsrKOI5dDGWNktGjnPCXjPStNuri+03w5C8t0iT+TDbfPv/ufufn/gSsObkd0Thal2fQfwH1jx34kS4tNV8Dpo+hRp/oFwjvs3/wBxN77/APfrWOJrbJHtRasei6q8GmyvBPqtmjp/fuU/+Lrrmp7mftEjhdbvNcsLh9S8OeILO/8Ak2PaXF+iI9EJSF7VHM3Pif4o3+hP/Z2lWH9t2V/P5LW8ybL+y2f88fn2TI/8bv8APW6weMxukUZqvhr6nK2fxR+O6aoli/wTvJpXf5Hm/c23+47/APj9DyrG4fc1WJwqOq8B6r8W4dZuNG+K/gfTdHtLp3n+0fb/ADr2F9nyf6N8nyfJQ8I4K7MJVk9iK5174/PFL5Hg7wfsg/49r631V3d0T7m9PuVm6ihoZOSZ8tP4Y+JsPivWPEcE+mw3cCfaprSL5/O/f79kOxPvp9/fWUa6v7pzqPMetal4M+KHjzSbe+8afGKbWL1P9K03+2ZppptNd0+dE2J9x/4/9yuqGJrJWijVQSPn1/2dfjNNdXF9HaabDKjvsRLlP33+x/cpxot7mXsDah+Cfj+bS/7G1WxttKee8SdHS885Hf7/APB9z+OsqmE5gdB2Og1X4LarZ2sU9raTW3kf8fPnbHSH+BP9/wCfZ/33XNHANHPRwvI7s2PHOm+Mby60z+340eLTkRJk3w7P+AbH+5WNWhyhXieX22m3Vh4gvXgR7ZLp0d3d/k/3ErmqPmMKy5kZ/iHUtVttXeSC78m3nh8jfKm9E2f7H/fFKEbI5FTaPS/CusaPYfZNV1XTUudVdPnvn/g/2K5p0pNnTSVmdgnjzw497/pWj/23Fp1tO9yj3joiO7/fT5Hf+5/cr1cJTcVqetSlZGIvxj8JRAR/8Ke0ttg25G/nHf79JzqXMHjZdjtvHPiT9ufw3PFpUHiPTbmyR3864e2tkmvE+5smfZsdHT79fQVscpLYU1NGPYW0esWEtjrnw50qwdEeCaJ7n7ZDM/3/AJEf50T/AGP4K+ZxmPtLQ5JSmmMsP+Eu+Hvh69gktNNTTNXf9zFp1gib0T+D7n/jiVhKpPErc6FWOftvH8GpRJpWsaHc3ibHR7FLx4f9x3+T76Vi1OjszlrScmdLbfEL+0tDTTdcgfSpXR7VJrtPOSZ/ufJsrCNOone4RqtHq3hL7JrdhLPBPZ7LJN775vvv/fRHf7711wnOPU2VVli/vPgz4M07ULrTvDlzba3qNs9ql3b2FtDNv2fP8/3/AJ//AB+vV+uXVjtirGxoPx7sdS1dI7uPfafZoHRIXTe8829/uP8A7Cb/APgdQ5uRsq3Kd7D8Qvh5qsUX27VdNRHff5Wop86P/wCPpWtLENFfWYGxc+IfAkNvv/4SrTd/9zzvkStZYlLqH1mBhP4z8F2Gt3X2vWU3/ZrV/n+f5H3umzZUVK9loZOumWP+Fl/D1LjZBfec/wBxES2es4V3Jh9Z5djgfiv8XdK8KpZaroHiPQU1VLZ54bTU7aaa22P8j+d9ldHR/kTYn/fddtPExQ5YhzOE0H9rbxxpulXSarpfhDW7jUE/0yWxhvLbT0+/9xN/z/Js37/uOn+3RUxkexi2eW6Dc6VD8UrjxjqM7vaT2b7LF9ibN/yP/t/J/frneJ5S+Y73Tb/xrqrxJa+NLl7f79sj2CWc2x/45pkTfN/vv9+sXinILnD6rDPpviu31V7tJkupnge3RH2Q7Pvv8n3N77/++6cUpO5noz6b8N6V4q8GeGbue01V9N1hJtiWk1tvmufkR9iI+z+D/wBArpSUULm5djyrXofjb4ht/P8AEF94q+xTp+5SaF96f8AT+CvDq+0i9zmqSn0POb/4V+INSWWNLX7Td2v+lPDcWb/Js+Tfsd/4E+SlTlUYQjUluekfDTVfHfw90u31HTbq8+23UyWsO+wRPORP4ER3+R0/9nr0qd4nVTp9z0PVfEPxi8Z2Vvpt14Lhs0uvnuXluYYXT5/v7N9FSrbQ9Cm1A5z/AIVp4mfVoo9RurPf9md0RJvk+R/9z/brONOcjRyTLHjP4P6r488qfVfEaW1xBbPZfa7FHhm8h/vpvTZvSuqNOcVuZNmnbeCfGthBp9qnxR1JItO2eTssE/ubP43/ALlZLCyvcuBmeJ/h14m8Q38upX3xe8TwxPCkD26Qw+S6J/Bsf5K1UZQMqm55l488DfDzQdOuJ7rxc832KGeZLF0h+ef/AHESpdZSOavD3kZXwu0f4M3j3r65aPeXqJZOib5k+/Cm9NkP+3SVS2x0uNoHqviTQfhXoLJJ4j+Fz2zwJ8j32mzJ/wCPvWlWpJERxEGcJ4w8Q/BN9Nl/4oOZ/kdHfT4USZE/j2PWUMQ1uZVXTZ86+FZvhdD41ivv+FeeLdNsnv3d5nvJnmRHhdIfn/v+c6PXUsT7NXM3hsFXhqfQHgZPhX4evbfUrHwrealcQJ893qF5/Hvf59j/AMfz1yVs65NDz6FHB4aoeoal4z8KppFvrP8AZX2OW1uUeGFNiecmx/nRP4/7nyf36xWM5z0qmPjFaGPpusWNtqT2Mdpbb02bHhttjoj/AMFbRqcxnDGKozl/iR8TtK8GWGofZN82pp+5fY7/ACO6f3//AGStMTLQnGy5VoeP/Cj4weT4oTZd3MNpdJsmt0R3RP8AP+xXLSp8z1OXD1W9z2jxP8QZ7D7P/Z0+z+N5poX/AIH+5sdNldldJo9J14NHD+J/FuleKrW9/sPUrnTb3Zshhu4YXhuYPvunnJsT+BP4K4PY3ZjJQkc/4G8YXXhW6lnu7uGG9R0dJbSHe6f99pTq0fY6sVKnyanqHh74keONlvBfa482mfbJ59Shhtkd5kf5/k+RPvu/+xsrbD5hSp6SRrPEuGh1tt/Z1zpb6l4cj+x2V1eOjyzJs+f7779/8dbVsfDoZe1ZlX/jCCHWbSC1nea3+d32Q7/49n/odcizGKH7W5oXPxI03wrLqt291eQ3eg+QlzDaW299833ERP469vLs1q0TRrDFrQfjNrHirSbLxHo91r1taai7wWyfYEtpt+903/30/wB/fXZjM6q1TJvDXMyz1i11Lzdf037fqssm+GaW4h+0v8/+/XmYjF3joaTXKrnmEOvfb59Q0eOfUra7T9wiPePsmT/c3181iMTPmscFTEOLOXfxI/hLUbvUdV+03kUEO/yU+R3rpw6dN3kdGGquR7l4A8T6d4q8M6F4gT7NZpr1s7wxTXnzw/Ps+f8A9Dr6HD5hRgrNGlWulojh0+Mb3nhBPHGjeGUm0z7Y9lco95++h2O6b32J9z5Pk/30ravNQ1Q/bsq6b8ZrXW4pZ77w/wCSjpstkS5/jT5/v7K8/wCuWYe3Dxz481W28Fy3d3o3ky6jClq6Jco/ku6f3NlbwxMZF+1M/UvHMF54ZexfTbPzZ0R3d7n/AFKJ8ifJs/2KxqtSE4qaueM+JLl7/SbTXHk2RWrvOn9z/fripUVJ6nHCPMeb69quq2bWUeovM8V06PvdP4HrqeHSQTppFiHxPqupN9k+3Ps87ej/AH9lZxopsUVY7CHUvEfh5rS102+he4uoX864R3+5v/v11Rp8iOqLsQHU9dUlVUMAcA75uRU88CbRP1F+J2vQaJ4NuNZsdk2+FNiPRiWmtDsa5j5P1h9S8Sap573yQxOn8e/Zs/uV5LpczMXh+ZnRJ8Lt+jahdabPps0UDujvd3PybNnz/wAH3/7nz1WIwMbbmOJwnKjxfwlrb3Piv7L+5trdIXffdp52+BE/jrKjgY9zkpUXc9Gs/B9r48guNV8MQb30tNlzNbu8KP8AP9/Z86f/ALFN4c2VDmPRfA3g/wAOeHvDllp092+m3utzeQ9vMnzu/wDt/wByl9UbNo4K5x/xI8Hx2FvLqVrPC9pazI8M037mFJ0+5s/jeuqng4w1Oj6rFdTy/wAH/wDC1Nb1Jb7RvBVncpZW1lavDcXKQokCPNs3/wB9/vp/wCvQgqcFYPq8O59a6D4S8AJbvY/2PNDd3sL/ACO777Z9nzv/APt1k1Q7mHsYdy2/w90aFfLj1+8SJPkRHTfs/wCB1wV6FGb0Yexh3OE+IXhux8PJaT2Oq3Nyj/uH87Zsh2fc2f8Afb12YfDUZw91lLCwfUr6DbQX+jWV959y/wBqhSb7/wDHWlDAy5tB+whDqNufAfhy/ld7rRvtNxOmzfMjzPXZDBunuVGqpaI4xNK8D2bSwf8ACHaPcxTvs2ahZ/P8n+49KpHyNlFPcu2f9gWd6n2HwB4V3v8A3NKTe/8AwN6dHB+2Jq8lE9IufFXh/wAJaNqCeINNttHsktoN8KaaiTb9/wD6B9yssTQWHMY4mM9D5vufGH2DxBqH9lai76YiJep8mx0dPvvD8/yff+/XnQWplc76H4qQa94Zl0qPUdVme1h3vb3eqzeT57/ffZv2OlFS6E2VNN+N/i28tU03Rr68sNPSHyETfv8AO/297/7j15uIrXmZUq+pt3njPWL/AESKC6n013gvPtv+kQu/3E2bJvnTenz11fWFGKNZYlI5y8+JfirxJa/8TXWbO2lgdPJmh03YibP7j/wfwVu9UV7S5FZ+JPFWsXsv9v8AjXWIYnmT5IbzY7p/wD7/APHWTi9w5mz2Xwfpuq63/Yk+q+INSht/Juktnt7997p8j/P/AN8VvQxEm7SOqlBw1Z6KiQbv9Eut+z+N/nevRvTa1ZtKSLelPBrGpPYwR3Nz5Hz3L2lt5yQp/t/wJWKXNsT7Y6i5+GmgeIbX95rOpfZHT/UxTPC//A3rT2YvaHOXP7N/hKaJ4P7R1h4v7n2lP/iK554Mp1OYwpvg5/whN7F/YHw5m8VWk/37t9VhtrqwdPnR4YX2JNv/ANt/krWjgzKVVrQ2Nb8YazbPcJ/wqD4nTXs8LzQzedDeW3n/ACJ5Hkpc7Nnyf3Nld8lJLYmlSg2cJ4k8K6N8XdU1XQ77wdo+g669mk6Qwultqdns2fOkKf8AA0/jrxMVUmnsdbwcJnKv8K/Dng/RrqO+8CXOpSwTPAmpzak8O90fZ9zZs/g/2K4atWp7NnPUwnMtDifiF4YsX8L6hp2lWt/DcPD8j2PzvvrwKbqSqWZ5VXANM8KTW/H/AIk1T+wLG0uUSCFLX7RcO8KWyfc3+d/BX1NHLoRV7mlGh3Jbz40/Y3uI57TY7p9lS4859m9N6b/n/wByt5QhDQ6vZJE3i3W9N+IWkzWOjXaW2+bz3R5tn7jZ9z/vuuhxotaMuvT5kM+HUPhjwHcJrF3Alzqf/PF33on+5XlYhNP3TgWGd9Dd8bfEjxjrctppWj+DrBNM+0pN9o+0o/7/APj3/wDfe+uunHudXIdNf+M/g7bRXugeC9N1WbVrVEnub6+s3hS5/gdId/zp/wB8fwUp0OZ3QeyOBttVS21SKOONHd5kT99N/H/n56dRXWpXwo1k1jXIbWWexkhh1CCbzkld/k3151SnqefXr8rNBPGc9h4Um8Pz+I7mbz3d4X3u6b32ec//AAPZUP3tDmjV1MnVfiXJ4SW3/sbZN5CJ502/+N337KxlhnLU6oz0OosPiRqOsWSSazBMlp5yTu6fx7P4Hf8A9kp0oyRNuYim+IU9hbu+lXfzp8iRIiVtKjKfUao31LvhL46+I4bq9+ywWyPdQukMTp5MMM/9/wD367YuUFqdTldHkVzpTpdXes2OpXNnre/Zc77lNm//AGErGpNt7GMkmXf+Fx+MdK8Ly+EdKvkmm1S/SB4bvRPndHTZs850/v16VHDwqGkX7HDu259p6D+yR8EtY8L6Pob+P7z+07WzghmfRteh2ef/AB7E+f5N9erSymEtT8/rY/FUcQ3FFe8/4J4+B5ori0tPib42hsrpNlzbv9mdJv8Af+RK6K2BhUVrjp8RY2Ts4lfXv2IfsEXn6d8SkS3R0dLS40f+P/fR65I8OxqvRno0s4rT+JHhnxv+HXi7wToMuh32uWdzFO6eTsfYm/8A20T5/wD9uqxnDawavc+ho4/mOKv/AATPptv4fvtc8caVv1Hz7WGx+073+T/b2fIn3/46yw2WRqLc3liOYxP7E1HR9Ou7HRtH/tjR7KbZsR9+/wCff9+vLq0/Zsq3UyvHnhvWfiFFE8emppvkOiWyW6bE/wCB/wDxdFOtyj5rD/DHwo8Y6PbxPqVpZuifct0m++n3/vpWdTF2mRUrJTRDqXh7xAn2f+ztKvHS1/132f7ib33111McuQ6qlZchQNhqWT/xKpOv9ysva0zL26Pq3TfjTofiHwlp/hy+sbzUtQgsEtX/AH2/7S/9/wCdP49n3KqpK56DfKbv2a+h1LStV0bQ/DF5/bds7zaTNr1tbTQz7N6b0m2bH2fP/wAA+/ThBMxeI5Weea98Y9c8N+Gdd8AarpWiWcr3jpcwzXP2l0d/kTZ5L7P4Pv765sTzGFfF8+hxuia34EhitLF5POe1RILmZLbZNco773+f79Y0eYdB8x6x/bFp4J0hJPBWlI8X3JonSFPk3u//AAP/AIHRGtrqbKVjxHxP428eeNr+XVb6PUoYvtPyPFDsT+5/l66o1EzZYi2h2Gj+M/H6TxPrHip7m0kRIfsjwvcun+58myueUpkShPoc1YeJLvStX8RwSXWpQ2V1eJdWEr74fkR3d0fZ/tzO9YS9ozknznqeg/E7R9SsIo59cvHuP9S6TXLp/wAD+f7leFiI4iGzOR85q3Pi3Q0l8ieS8f8A333153tcQ3a4rz7kttr2jeJ7LUND0Ox854HR32ffT/b/APH6+qyPDV95M0p1JnffDHQYJtDt9Nd0hfSJntby3e2R/OdHd9m9/wDYdK+9wVqekkcmKr1I7M7fw2/g6a6u559RuUtEvHsv3Wm70hnhn2PD8n+3/HXTXguhWGrPqeQQ+A7XVXlvk1hJrdLx/khhf5Hfe+z5641h1Nm1bGuGiMTw9qr+DLB/FvifQLmz2TQWsKXemzbH3wO77Ef+PelTWn9UWh24GhLHu0meafGb4neI9eg12fSr6G80V9Kd/s8uiQwvbOn+2m99leJXxDxDPQr5N7BXTPDdN8SPbXEV3a/8fD/IiSpvR/76PXPTR5TdtD0Lwfok+t3GjwR2NhNb+c9kkV9Mjv8A7Dv/ALG+alUQrlh5oPD10+hp++ltZnR3R/uOnyPsrz54dSmEaCOt8N3kGpJLaTwTO6J8iTfOm/8A4HSxNBxSsZ1KTRt3/g/TrPQbjVb79ykE3kec6Ps89/4ESuuOyOqFM6PwN8K/hzNfy6rqr62/2WH7U8rzbIf9v/b+StkludkKBY+J3x10rwlFplj4E01JksX/ANGuE2TQ7Hg2Omz7/wDGn36wliIbJBXnyLQ4fxJ8ePGmvaNbyQeH302V/ndIZnh/z/uV59aVWTvFnn/WJNjPA3i3xbbabdz6x/wj2sRPMiQ2mvXNzDawv/z3TYj/AD16eDqt7nRBNn2t8NPiF4m8Q+H7SP8A4RW51XU0h/0yaxhe209H/wBh5n37P/H69GpNpXOuFO56VYf2i8H2u+ks9/8Azxt97on++7//ABFeZPMGj2qGXxkTJNHcxO8Du7om/wAlPn3/APoFa0cxd9TPE5clseI6l488ceIXvfAE+m6rD4juk+e00bUptN1C2st+9Hd/nst/8H+uTf8APX0KxFOa1PAlRnTegfEhPH958MrKC0+HNh4h8a2rp/yHLa2ufJtfn3/vodkCTbP7nyVwYj2UtTopTl1PmWH4r/FHRLWWe60NLy0vXR0iu/3Nlcuk/wB/Ynz/AH02b0/geuaUKbgzpoVec9F8W/HvVdYsItH8OeDtK0e9dES5eG2SZ/P/AI0h3p9z/bryqdKmpNhiEux51qWlXyWX9peJ5/8AXvAn2Hzt91s3pvdErCGKnJ2POg7Gho/hvwP4butJk0PwzDqtv4ld4IbiL/SX89/uQ7JvuVpOE6nUJzZ6rF+y94E8R6HDrgt/BlvqElnNe3NiyPDdW2z+B/J3/P8AP/cq6OX1oO7ZUqnMeZeMP2aZPhpqlpPpXifRPK16F3f7JqqP5NqiPM8/z7P4E+SuuSVNe8a00rHE+IfAc9/FLPo3jzfcPD5G/UbNH3p/Bs2JXk/XeV2OBVddTzKHwrrnhuW4/tXxBDeW7o6J9/elerhsQqiOqFRMzLnW7SFH8zyU+yp57vND9z5N9bNXI+IpJ4w0a8t0u4J/OSf5HRHfY/8At1k6aZ59ehzMpalN/wASh547tPKg3/ZnSb5ER/8A0N6zVBJnNGnqM0qzn1L7PdPfWH2dH+/v37NlaqCR1Qgep6JZz6rpD759lvPNBMmyH77ojpv3/wDA/uf7FctWmoaouS5SGbwxBpU/2TTdZ+2Sum+FLdNj7/7lYxrW3OWVdxdh/h7wZfWyXGo6rqP2y7T/AJYxf7afx/8AxFXLHRNYzOMm8H+J9V059V+w+TfQO8P2Sab55k/getadWFRG0dTs5nu9N0jSbqexmS7gufsV+j/vofv7Pk/+Lq6TlB3uddGg2+WRUTxbfaP5V1d2NhefPPvSH/RnT5/kffsevVpY+cFa52SyfC25pI9T8DfFf4y6VoaeIE0p7PSp7b7VDM+sI6TfOiIn+x9+reJmtTz5YPBS0jE7jTf2yfE1t4aTxBrnhmwv9PTVYNMuXS/+dHfem/f/ABpvRK66GZTgYSyqi9Ujwr4tfFTVfiXf2n9o+T9ktbmd0TT/ALn+xvdPkf8A3/v08dms8UrHNTwFmcDo+qx/bYrTWYHmtIbnz3d/n8l/9hHrz6GJnSNpYflOrv8AUvE2pXCalPfeTFZfuLCFIfs3yP8A7CVwV6nMdElZGe+vXdnpup3Wj6k9zcWSJ53ybPJ/4BXJGLbOWbOKtvjBqNndXEE7zOj/AD/f+49b1sJ7yOapF851Vn8V9N02WWe+d0e62XWz+/8AJRWw3unXUT5A/wCFm+H2+ZoeTyf33euf6pM5DQ/4SrTtEs7K+0qe5+2/ch1FLl0RHTZv8l0+59+u5o9qs7l50g1vQUnutVvLnyH2P8ju6f3H/wBv+5WTujkVNyZiXngm7sNIvnsd76m7wPDbyw796bP++E2f+z1nNXKnhepzkKa5olh/xOLXZcPv3u/yf7/+5RTaQ6f7vQ1rDXtcfzrpNV86J4djwvN9z/KV1vDwZ0qFzQ8MalqWqrFptj4ghd03vDCiO6bP++PkrKWFijRU9D1Czv8A+yrC3SedHvX2fPDD/rv+AVKXPohQdx03hJPFSPPP4cv7mJH/AHzxQom//vv5H/4BWqw4qkbmLrem+GNN1SLTtS8JOib0RLiWzuXT/vjf8/8AfrKeE5zGVE6XXrONNDf+zbW2hieFES4iR9j/APA645ZfZ3scsqOpL8HH02Hxb/aX9nO+p3Vt/Z6WNu/k/bH++nzv8if3K9zBVVTLq0eZaHo1h8Wp7O4RJ9Hs9Ee9vJ0dLd/Of5N6b0/v/cSvWli1Y5fq7vqdR4S/aE8K6w93d+DtYfUrjToUS82JCjpv2b96P9z79ZRxcp6SNfqTief/ABj+Itjrfw51ieO18T20tlNZfPDNvmTe7/cRPufcf/xyuuM6bV2wdC2hD8GdSk0HRvsms+Gde1W4nuYLpJbu2+07EdNn/LZ//HKxWLjidJGlLD4pbHQfFG88Qax4D1XSvD/gr97evPp80T7E2Wr/ACef8n39/wDc/grnrPD01qx1IYvqz438W6Vo3gmySCR4ZtddHgmsfnmmhn3/ACb/AJNifJ86J9/5P9uuDCUI12cyi5HR+BrnxPrEX9oz/D3XrO3sv+Pm+uP3NlD8n3/nTe/9z5K1xWGhRRqqTPSPDHwfg1KVPE999vsLe6f/AI+JYU+f+/Xkxou5vQwrudHf3Pw18GJFPoeq/b4r2zd5nR/Ofz0dH2f7G9K6Y09NTv8AYpbkuvfG+xTwbb6Hpt0ltqED73hez3/P87umz+/89YyqrqZyqqCOU8AeNvjpoN1e3dp4csLy31G5+1Ok1tvT7nz/AH9mzfXLPF0Ybs5J5jyaHp2ieP8A4hXkUs/ifQ9Bhu55vkt4bOGbyU/gRPkrz4V5412sRDFTqM3LTUPh9d3Nk/xE8WeC9OuUZEjtrLTk1HUkL/J99P3MH/A3r28LhY0l7x306Upq9j6L8JfBP4JaPKl9B4cTWLhNn/IQ+f8A8g/cr244dRVzPnseoJDa2cSQQQJDbwfcSFNiIn+5/BXQrLRh7Ww2aGB38+B7b/b3/J/4/WFXAU2tUa4fHzufMX7Q/wAePiv4Du/7D8I/DbUrBH37Ne1OzSZJv9uHZ8n/AH3/AN8V5lTLoX0PUWYStqeH+GPj3408W+Pv7N8TeNZk12d0tXt4rZ3hs0fZ99IX2Wqb9n+389ROlZbnNOSkHiH4qeFbx3n1nx+j/ZbmeH7PsvIfOdHdH+TZsf50rz50HJ7nJKnc85s/td/oKPpV9puy1Te8NxqsKTfJP/Gjvv8A46vkaRvhpKG5n+J/ivqPh6zuINHj36nv2J9nfej7P9v+5WbVjatXTRnw/HLxdeaT5HiPSrOa72OkLvbJ539/7/8AwBK1jGmzzY1VcpP4wntvAb+HI9Nh+yXsyTTSyoiOmx9/363jQg+p1xrRsYmg+J3trqy1X55t/wB/7Pc/ZndP9t0rVaHNRaTPRk8T32vWtp/arwuib32QwpD/AAOn8H3/AOCuOs2LEO+xdh1vTvtXkfwQfI6ed9yvGxmGb2PnMVKomc1451XSof392nnJBD5/+u3u6f7f/jldmXYdx3NsFKo9zyHW/Elq++RJPnS2d3hT+D5Pkr36dO256rizl9E1WPR9Z/dwecnyTok3yJ9/+DZ9+ipTuZSib1nfppt08929m/zu6Q/Jsh/8crncGjHkZU1LxVPcxfZNOtE+0J/x7RRQ7N7u/wBz5KxdTlDkZ6X4V/4T+5s30a+0e5S3tUTZcOjwun993qZTgtzXn5TsJvDE+mumo2l9NNL5Lu8Pk7N+/wDg3vWEpQkHMpFH/hIfEdhFb2MenXlt5/8AAkO9/wDvuuOMNTGZp394mlNFqOqvNDdujpbOnyO6f3Pv/wAddcIaGtIwpvG13f6a9jdXf2O3T5H3w70dP+eDp/H/AL9aeycTeGOlEo/8I94Am02LTng1KHf8iJaXjpM6f+z0cziOeOnLQ0LD4G+BLnV30608f+JLNNm+5t5v30P+5M6Js++m/Y9bU8VNG1Kj7yZ3eq/snfELTdOln0PxAj6VP/pX2Sa287zn2fJ/qfufJ/HRPGSR6GKw94aHgU0Oub5dK0PTrx7i1d3mt/uPCn8f+5XRSlc8+muUL+w1VNU8/wA/ZafI7v8AaUT/AOzrWbNZx5kdA/jCx2TWqSTXlxapv2W/z/cSuVUzk9kZ9z4Y8R6rqllfeGdS3vqnyJC7wwu90n3ET5/n37/+AVqqYvZI5/Uvhp4jvLqW01iSwhdH2P5upQ70/v8A8dauNiYQudbrfwNtJp9Mne7muUnhTY9veQvCibE+f5PnrKVWwTgTf8KT8M/wG8Zex+0vyPWo9qP6vA4SzfX7NXe70q8v0R03uiIiI/8Af31rJWG22eoeA0u01GKe+1WG2t/J3zeTM7v/AMDrNwZ10ad1cl+Jfi2S/v0nTVbaF96WqeS/yb/7/wDwPfWajcj2qloXYU8K3+jaZY30CXMs8M73n8aP8/yf5/jrkrNwZyVXqQQ2HhW2RI5JJndH+RHdNif8D/8AHK1jzPqdMahtaUlq8CeRo9nZ/avkhluE8lHn/wDQ9lbKE7GvtNCv4V1W00TXt99rD3n2Wb/XeTsT/wDYqaBhSd2ei6l8Y5PENxd6VHHZ3OjwQoj2+/5HR/49n30+f+NPnrWtX5DraM+bWNZtp/sN9Y6bcxb/APQ0t/3KP/vvM/yVrhaynuTKSscr8S/FV34JutY8FWl9bTRT3++2uNJTYjwfx73/AOW38H+wmz5Pv11VXE5ZyOU/4TOS2srLUdDvt/26ZHfZv3p8n/fCfJXFbk2CnK+4abrf2/UovtTzXnkQ7Idk3zo7/Jv37P4KXtWFSy2NXw3omlaPf3t1JpWmvd6jbPaw6zp1/c22oWaP8nz/AD+Q6f8AAKznmSlohfWObQ3rb4nR+G7xJINV1J3vUSCaW4f7mz5Ed02bHrkniKs37oX5tjun1jx/qX2TX7X4jalDcWr/ALm0iT9zMj7Pv/wf99/+z0PFyp6RJVXFLYsaDr3jjxVevpsHiO/d0d/O2f6mH+/v+StqWBr493uctfEYpOzOM8JeNvCPi3xbqtjo2lar4qu4N6b9Otn/AHz/AMDu6fc3/PsevoY4KWCib4SPM9T1PwZ4V8aaD4I1uPx5vuYr2H5NMt5vtKWfyP8AP/n+5XBiFOsz0KlNI4r40/E7VdN0tPDljo9/o7vCk1nfJc+S/kOmx4NifwVz8yQ4VFE8U8PQ/wClW8+lfaZrh7nf5T/coc7Iyq4hrY9Ov4b6awe+tJ7C2vd+x0hT7n+/v+/89ePKo610jzHOVRnVeEvFVrrdl9k1y+tn1BPvw2k3yPs++leBi8sr1JppjWCdTUytBfQ/Ekt7aeJvFuj6k9kk6W2nQ2aJs3o6Jvm2J5z/APs9fa4ehToRVj1KVKFMvXnwu1WGK402COzhstn/AB9/cTZ/6Hvrolhp1neJ6EMVCKsb9n+0b4t/Z+8M6F4K1jRvOi0t9kOo3E32m1uYH/gR/kdP9yvSdbSx5bhd3PSNE/bn1nxVYXdr4O+Gyf2hZWz6hv1O8dLK5tU+/wCTs3vv3/8Ajm+snUu7h7M8M+Iv7Z/x+17zdK8OalpWiXF1Nsd9Ds/tjw/3HR5n/uf+h76zliJ9y6KijyPUP+GlviXqNtr/AMTNfeGyjhdLy7tPkuZk8nYiPs+/89c0qk2dUpROq0SbQ/B+jW8Hhx4dmzZcvC6edMn39j7Pv/crkxGIaOecuUzLa/8AB15En2vQ/OeD+BLbe7p/vvWNGtzbnLLE2djT/sfQ9YsLR7HTdSubieZ4YXm2IkOzY+z5Pk2O7v8AfoqVDedTkVy7/wAIxpWiOk9pqKPFazbIYbdN+/8Ag/j+ffXn1Ksjz6mIbLD3mlWcXkSaPvRH2XMNw/8Ark/ub650qiMnUaOS1jR/CN5ZXGlQX1zCkj74U2fcT+NNn9+to1qkQVaRx/iTR9K8JeLb3TbHWX1K0ewSazlTZ8/yJv3p/B8/8FelQquZ381kavh7VUfRLfUoNHh810Tfsm+5/wCz/wDfddcqKkrj5uY1r+H7NdXCRzvC3ko779jp86f7H/s9cFWKbOPFOD2OM/4RjUf7cuP3b3P9o+Qjvbo/3N/3ET/gFdeFSibYOUOxoeEvgta+KtSvYLr7Sl39gd5re33u6bIH/wBc6b0tfufx/O/9z+OuupU5Ttcbmn8Mf2dU8W/ZPEeuWty+mI++2R0dPtP+wj/3P9uiFTmMnA9I8PfBx7m9u5PE39jvZb/3NpaWafIn+/W7gpE+zR0Vt8EPBWmpLP4fsYbC4nfe83k7331jLCKWw/ZmFr3g/WPDcsUmm6rYJ9zYjzOn/AE3/wDoFeJicHOJyV6fKVPBnieC21T7V9kmuU0Gb7Vc2Mszu82zZ9z/AH32JWNLCTe7FQgmc/Z63qttYXdrdaVNYXc829EdPkdP+m1dMYamdRamEiT38ss91OiTQPv8n76bP7ldUYW3NaKNC28PR+JNZl02C0mS4n37HeH77/8Axfz1d7m1RRRq6VoOm2F/FP410rWLmLS99qlvYukM3n/f3/8Aj9HsUwpqL1L3hJ/h5r2oxab4x8cX/hJ7rZO+uTJc36Xjunzo6J9z59nzv/frqUKaRX1i01Y7q5+K/irR9G/sa08QXKaZZQpa2zxWz2bpAn8af7H8dclZQ6HtOtz0zzezsLHW31DX31W/m+2v5M1xb3KPv/232f8AodFJnnyjYNE1Xwdokrx+IJEfSkT/AEm4uNK+0uif3/7+/wD2K1m2awV1qUkv/hf4hunutDsZrO087ZDsT7NM77P9uslM5HPUz/ENzpWm2ulf2HrNhcvo9zvh3zJDNbfPv3wun8daqoLnO11LxD4VmTULv/hI9V1XUEuUfzb5E2XKbP8AY/j/AM/JQ6nMXTgcvc63BC+y+/cxOn3IUTfs/uVk4thUgWhrdrgfu5F46ecnHt9+o5Dn9hI5u/8ACuuWelvp1jqL/ZH3/J9+umLhWlyPfuepUpqSvE6L4Lfs8XfxF1y7k1L4jWGlROn+ptEe5upv+B/cT/c37/8AYr67AcP4lw551E49tD5/GZpWwb5Uj2jxz8Df2d/hdpKabr+m694n8R3uyeG3TUnSb5P+W3yJ8if8AffXoU8nwmx56rt6s4ez/Y/8aeKpX1zwl4Zv/Ddv/wAsbfW9V3+cn+wmxHrlxeSYKWiNY4gl1j4LftBaJpF3Y3fwkfWJXd4XuNPmtrnzoP8Ac376+Zq5BUhO6NqeM1MC5TxxbPb6P4n8AeJ7B3/4+ZrvTXRP+APs2f8Aj9a1csnCB308YmeWTPA942nRv50s+/ej70TZ/crzZR5DoS5dS3NYaN4J8ZWk+pSfbNVnsLW6hit332rwP86TPWMoqRqpJnRP4h8QfYNQ+wwXmq/6SiIjwoiJv+/v+f5P9isowOd6nD6xqTzfZPtUc1zKj/Pv2PsdP8/crZUb6i5Am1KDTdLl+yeDrnVX37Psn2l0RP8Af2VrTsw5irqT3b2vmeH9Aez1DZvmt3+R0/vpvf7/APv1pOCsD1GaxN5MsTyQPv3p++hf5/8Acrz4w5mZxhqP+x6z/ZcWsXdpbPp89z5HlTXn77Z/f2V1RonXDQ7a68WePr3UrPw58JdB1GCKFvO+0WVslz5smz7k3nI6Qp/4/WscKoas7aNVHdeHvgb4n8Qpb6r8V9cvLa9R3+x2+jXP2byUf/XJM6JsffXXCuqSsjLERUz0Kzufh58E7VNK0DQIba4n/wCXfTrbfczf+zvWEsXUmczdjNvPE/xw1hIoNG8P3PiR72F9lvoOj3s32Pf8mybfCib6wl7SRlKRzM3w08a23iO78VfFvQJrZ9L03fZ6dqPzvcvs+R3Te+xP9iopYRwd2ZRi7nUfDH4XeMfickT6P8NYdKtJ0d01CX/Rk/74T53rqdPodUVofSeg/sPeFdV0ZLTxbfPNcPs3yw/Js2I/yJ/sfP8A39/+3WcsJyjp2TPm74gfsceN/g9rL31uLrWNFmmxFd27f8eyP8m90++/8fyJ86f3P465ZUuV6noU5q1jzDVfBN14eurueedIUffdW1jd3PyXif3N6fcm37/7lVKcFsOeFtqeoaP421jwxqkVp8Q9Gv8ATZUtktdk333/ALj7Nm9/+AfwVtSxc4aI5Jx5TzT42fFG+mlt9Ng0q8TT7p/JvLe+s02eR99H2P8AOldM5XVzKxxVhr13o908EfiqZ0d3R7SK2eG6Tf8Af3/J9x02VyTTE0Z6eMPsdxF9kvvJtP8AUJCkOyGH5/8AcoiZQqXdj1XxJ8Tv+Eh0ubQHgd73wbDa6hc+JNJR4ft+nP5KPvf7/wBpSaZP4PuVojrjqcpqviHTbnVpdl1viS28+FHsPJeFE/57b/nd/k+//f30qkE0ROPMVbBIEuP9RDDp+xJvNR3373Tf9/5/79cFSlrocrwjkzrde8PQeDPFFxY+GZ7ma3/180s03nQvPsTenyfwVmpWNsdgY3Wpj6P4kn1XXPIfe7+d/wAu8PyJPWqqIx+qQhFGhqVzrDvbz6/sd57/AO1InnfPcoj/AHH2f5+eq0Q6qUpo6bTfA2uX/gXUNfTTYdNi87Z9ulhS5fZ86Ton9xN7w/P/AB0OSO9UUoHH/ELwNP8Aak8QPPC8r7Ps37n55vk+fe//AACueniEjzayJdH8N6VNpLx31i9zLdPvheJ/n+T/AGP7n/2dcuKxzi9DkVbk0Kmq+DL7Ymq+H4H024/5bQ3z/wCuT/vv5KKWI5jKErsxfCum+INV1a3fWdYewtJ/3FzMk377Z/sJXq0pqx3wdkega3YeH9N8L6VpXh/Uk03UPJfZcXCOkMN0/wB/fsTZ/wBttn9yuhSUgo15tnb2vwm8K6R4ZuPGVr8VraPxBp0P9tJY2thNDZ3OyHf5PnTf659+9H2b0rWNO+p1OU2jl7PxDrCeIb6x8OeP9S8SaZa2EDwu8MMyTfOifufkSf8AjrGtVvsYqpqeh+GPE9jqsv8AZryPebE+2u77ET+4if8Ajj1th6tlqaqoir8V/D3wk8Q6DLfa5Jf6brul/Ppu/wD1Mz/7ez7mz/crkr1VUMq1p7HiPw31WCz1zZY7PtD/AL+be77Id/8At1xqLucipNM9b1LXvhleW73es+Dv7euJ4diXF9cvbQwv/sJD87/8DdK6KlZUDWTR5Fqt59giTRoIH+1/v50S3TfsT7iIn8dFOp9YOqi1Yo+FdV1yz/f2nyOnz74X3/8AjlJEOomVU8Q+I5vEF759rc3j3TvN9/e82/8A9DrVRbFzdjQ0fxPrmm7PLtbm2t7VE/1yeSlz/c2PWGKw8mrolQ5dT1CH4nalDZxQeXClw+zZK8Pnb/79clOnKLNY4jl0My5+LXgTVdZ+w654YhmdJkebenybP9t//ZP9uuhVp9jvo111Mq2174Qa3f3EEl34hs7v7T57+Vf7LXY+/wC58n9ytlXn2IxFpjNe8GeANSv0nsfGMNtFqiPBv1PY6I6J9x/n/j/74olKpLocs6cCvYfs66r4k36z4O8R6Vqv2VNmzZ5Kef8A76ffT5/kralCfVBToRZy/ir4M/EPR4ktZ9Kv7CLf8/8ApifP/wADSodZYc0ascVqXgbxpokqTyPfon3N+zf/AOP0e29vsZNB9p1If8uuot77Jufenzy7AfSuiTeANEaW18car/aUtk6I9ppls8z3Pz7NiTP8ibPv70StqWCnh9F8Pc3U3Q+INe8SaPZ6Rd+HNK0N7Pw5dX6XqQ69qSPNv/2HRK9Ghi8Lhn7tVt9tTkrqjit0ey/Dr40fCHw3FaaVo/w6m0fxA7pA+9/O+RP+WyXL/O6V9GsbQ6y0PLlhbH0vZ6Zf6pYpqmnW0t5azr5yXES70dP76f36t47DPqYvDPseB+Jv2rfA+jeL/wDhXmh2N5ea3v8AJ33yfY7ZH37Nnz/P/wCOVy4jOqUXZDhhXc+V/jl8afjF4q0u702++Idgn228+y/2J4efyfJRHdH37Hd3+4n33rz8VnNNwsd8MNbVniXhvwrrNnrj32pQPvf5/kf76J/v18ticQt0x4ityrQ7LxIms+JNG0qxsdKsNlq87w3EX+uhT/nhs/54/Jv/AN/f/frKjX5tzKliWzH0GbUba/fRtKvpry3eHZ9u+dEf/fT79KVXlJjXd9Tq7D4G6jqt6+o3XjGwRJ38+ZPsz/P/AHP4/nrGWPa0R0xq3R1Gt/C601WVPLvntngd983k/wCurmoY9tkRk2zHvPgnaebEkHiP/WJ882zzn/3NiV6H1ttHVFHW+CfghYpOt98RvFtn4e8NJsSbWLu22Im/7iV3YSPM7s25Dvte0H9n221a08M+CvBVn45SyfyLzWbG2uXsk/2/tjv5GxPnf5Efe/8AGlepOEYxuGxLc+P/AIa+A4n03w5pVtbRT/P+6tvJhd/9v/brzPrnPoi37h51eeLfHfjbxH/Y3hXxO9haT3mzfcQ/JZo77Ed5kR9ib6F77MZVz758Bax4Tk0XTZNB1PwxfXENpp8H2vSbeF0vJvJ/ffvtn99H2PXpwpwsS2dJr3jCxs7B7u+1yZLfZ/y8Xnkp/wCyV0KMF0MOa7PCk8Yfs9eNtWvdH8Qar4Vmf7T9x7lEf+P99vT76fJ/frCcux2cqR7FpulWPh7wVLY/DmOzh2WDvpqWjo6O+x9n+/ShHm1E3Yi+C3iH4vX/AIXu5Pi3pqaVrcF46JFFCiI8H8D/ACO6U5yTITZ1d/4n0fVbq48Hawltf+dbb5rd0/gf5K5ZwUzVVGjxfx/8DdHvJ7fUn06G8le8SGG+e2he50q12O/2rzvk+46J9/fXFTy2UHzNnXLGNqx8c/Gb4weGdK159N0rxVNrGq2N/dQQ6jafuXhRP9QiOn39if8AAPk+StZVIUdGjllUcmesfBm2+GvjD4eaJrOpabYarqE/n7LuWFHvXfz3+/8AIm+qUrl8p5P8cvh18LrzxD4g1GfVbbw9cadf2VlbWNpDCjon2VPnSFH3un/Tb7lO1x8tzyX/AIVd4YudD/tKP4oWD/6Y6f6XYXMLzfx/6n+P5P49/wDfrJB9WUdTokttASJEge8v0urPZfwpbJsmTf8Awf3P4H2VonoHw6Gtongnwl4nlS7sdKubPZD89xcW1zM+/wDj/wBS/wA/8f36ylVKtY6W80GCa6t4PCulQ2dvB+4d7iGGGab7/wA/765fyf8AYrGU0x+05TlbzxtBpupW/g67nubm9td6TQ3EyQ+S7/3Hf7lQ6R5latOpM5bxJqs+ial5GlP9xPPdEff5Kb/76f7e96ycLGlSMnFHa+CYbH4i273d99pT7FM7vsdESF0RE/33T/4uqk9BtWkjsfsF3vignjuUitfkTyZn+5sRNn/fCVyTmzXEYnkhYwfHNtJqWpW/kazbQ6f5MFrM+zzkhRHff/t/xpVUKPNuZJKotTl7DxJqPhK91C+u/uO/ko/k/cg3/I6f33+5RXy9S1OWthivDMiT+XfeJ/tkTuiedND86I9ZRw/IFOgdH/whOjbbi1sbqaaWfenz/PDvT+P5K6oT5Ud9OkrHV/C79l34jfEvRtT8T2Lww6fpE3ku99M9m82xN7vD8jp/wOt4ztqa01COp514qvNVma08P2N9eX+haXf3U7u9ykyPPs2edvT5P/261WKshVMTBKyHWGlac8SJdyQ3KQJsSWKHY8KIn39/39/+3XD7VyPF9pqXdEvJ9Kv5YNNk1KGKdHd7hLn99NB/6Bsq/auKNPaOxe8T3N1r2kXE/wBrtrmVE+eZ/vun+xXNh6jm9TKjXc3qeD+FfEMFh4teCeNPJR/JdHTfvd69VQsrnW5nsCeJL68tZo7H5NiO81inyb0T564pReIepk2cInjO1h8UW998/wA6I6Omzenz11UafsEdVJ6GhqVnrl5apH4S0q52P57v5L/7+/fs/gqYaszjDmZznwr1h/D11qd34xuks7TZ5GlW6W0z753+++9E/wDQ/wC/XfTimdcaOh6x/wAJh4Y0HRtMg1LXLDTXns0RPtE2x3/3K6OVVNy5QuXof+Eg1v7RaXc/k6fZXKbIZnf5P3KP9z/gf/j9P6nExdC57/4S/Yt8Z+J/Cdl4o1i/0+2k1CHzobG+sHm+T+Df/c3/ANymqNJOw3+7R5VefATxHoNg/iPVfhrpT6Yk06fa0sEuUTZM8Pzp/n7lbxw9PsYuu3oZVtZ/C6FdHsfF3w1h1W3uprryXS8eF3fYmzfNC/3E2O//AAOnGnTXQh05s7P4Mw+Ff7Dsp7HTX83UbnVLp9PtLz98lrD/AKmff8iQonkunz/f+/WFatCnsdlGhMxP7K8VfELUf+Ejuv7Vs9Enm2fa7uH+D+DZ9zfXz8l9YZ0ONjKTxVJ4P16KCaBNVS1fY+/5KEvq+xi0dGfiX4SYlhoNsc853pWv1pdjI8M8bfFHwdq+qRa58Pbq5ubifz7Z7f7Mn2K8f7iT/P8APvR/++67sdW9qrIznV5zlP8AhJLu8nvZ9Zg2XH/Hklx9zY/+2n3K86hSS1ZrSgj13wB8WtZ8Malo+v332BJdLs/uXH75ETZ/c/77qpTqIJLUPEn7RXxXhgzafEbUn8Pu/wC+sbe5eFHT+BNifcT56xliKiNqSTOam8Q6d8QvKvtf8Pw/a03vC6Qujzf3971yKtURjVioSO40ez8MaDpH26102zRH+5Ds2O71hVnUmcmMqe7oVNSe116z+w3zwpcb03p/BWVGnJPU87c5e20200qW4ggu0R53d3/2H/vp/HXocmgbGVZ+CfijoP2S+tdKvEt4P3yTPYP++/4HsrS0JQ2CU5PodboOlfE3WLjZ4cnttV/5bTedeIib/ubER32f8DrloU4OdrG9KjUme9+APhFIipdeLfEaakn/ADxiRE/4B5yV6dPJ4xdz1aVHl3PTYX8B+G5Usfsmiaaj7PuWyecif7H8dejDDU6aN5QItV8SeHP+e/2y3d/kTydm/wD39/3K5qmPjHRGVSXIYn/CwvDE11/Zsng5H/uRJeb0/wC+HTZXBPE+1drjp1UzKvPAfgDx/ZPaz+FZrOJ7n/SU37N/+5sevpsjyN1pJr4Tz8yxUaS0O88G6FpvgLStZ0T4faWNKstZXbdxWib0Y9N/z70TrX27yLLIq0V7x4NPHRm9zzZPhL4Rs7q4S78R+J0aCaB0S01XY+9PuJ8iJs2VzRyLCUJcxEs0xin7FGfqXhjwx4kbU7FNDsJrKd9lzvme5uXf/bmf59//AI5Xv4XAYHEw5epyZhWxuXRVbueY6l8Ftf8AB9nLH4O019Y0qD99ZxfcvbD/AGE/vw/30/74Svl8y4ar0rvDHsZXxDQq2WKPqDwN8b/Bz/CqykvrHzpdLtoLK5S0Te8M6J/Gj7H/AIK+ZdGvhXbEn0M6lDEq+GPnX9oT9pbxVqvjLTNN+HniPUvD2n2Vml06RedDdee/30fY+x/uJs/365KtZT2LhEo/s/eLfi/4q+Imp/EbVfF000VrDBavNKiTPc/3Ed3Tf8n+x/sVjGD3M6kT6Y8T+MNY8c2SWOqyI9lPbJ9st/J2Qv8Af++lbOZorHzV8afgh4AtvD9x4x8P6amm3di/n3iWibEmR3+d9n3Ef5/4Kwkrhoem/ATyLb4X6JBpSTXnz3SPcQwv8j/apt//ALPUqnY0tYxbz4UaH45+L+t6x4x0dH0/TntfklmdHuZ/JT+59xPkrZKwc9j1Kz8E+CklitIPDGlQ2m99j/YP9j/b/wByk5E3Z5b8VPhXYw+Grjxb4OksLC70uZHubS3+46f30T/YrJiO4+FfgPwPr3gjR38R6Gmt7PP2TX1mnnP+/fZ8n/fFT8WhTkdh/wAKf8F6b4ou/FUHw2sHu710+SbSkfZsTZsTenyJ8m//AIHS+rc2plKZ4T8VPgD4c8T/ABVt/GP9nPpqeS739pD8n2n+5/wD7/8A45WrWhkepvonhW/0G3sbrQNHSLYkKQpYJ9zZ8j1iwOE/ZysIL/Rtaj1jStNuXg1i6td72yfIiIn3Pk+RPv8AyVEdC6cuYPHOj6HYfGHQnSezsLe6htU+wp8n2l3un+TYn399Z1EpMVShzncfFfwH4HvPAGux33guwS4gsJ5vOSwTfvSB/wCPZ/BW9SnZC9g4nxr4nuXh0G4SOf7Z5E37m3S2+eFP7jp/Gm+s4wFytHUaJpVi/h5J760sLy9eFP8AQZod6I//AOxXLVlczqyOt+F3hbxb8RNdm0T4c+EYUZ0dN7IiIjp/HvmfZ/vp9+soUnIyimz7V+AvwV8c+FdC1rRfGnifRdT0bWEktr7SrWaa5CzY2v8AvPkCP/fREr0sLhOSFmdeElak0z4Z+Pvw2+J/wjvv+Jp4V+2eH725e2ttY0cfabDy/n+R3T/UOmz+OiGBcJNnJhYOFVtnhGlX8dzskn1WwsNPg+T98+xK4+ScehzSpu56L4M0e71iwu54J7mz3v5CTTQ/8fLp990+f7n9yuStiJxYWsXrn4b6zf2SSPrlt/rkg2XDzQoj/wC26fcrFZkoTRVjyfQvhD8V4PEcuq654duVSCZ4ftEt55yP8nyOj/3H/gr0a2aR5VYZob/HHhvV5Xk0C/hu/n2RTQujunzp8mz59n+5W8cWqi0Ope8YiaPaprcX26PY88L3s0Pnb/8Ax9//AEBK2Ur7jfunoHifw94qTSLGfwzpV/eS2vz232F/+B/frKbsb4N2ZoeNvh7d6lLL4qvtSm+0WTpPN/o2xHdE+d0f/f3pvralI9WTTRif23aeD9X0rxN8RtN1Xxbe6ciWuiRJCj2ump9/fs/jf/0CuuNWxzzkmeh+Bfjr4A0XXr3x3rHiD+zbh79LqFL7w894ifJsR9nz/c2P/uffrZYixyy1Z9DeJ/27NM8SeD7LSb/4jaJYxa0nnDUNNSa2ubi1+452P/q6mE43uaTpwn1Pnzxh+0brnhj4Wf8ACP6b44/t6Kfe9npKP52yfe/+u/uJ8+/Z/H8ldkcVGC1CGEgtTwfwT4n8d69pdpfeJtZuZne8n+zeb9xP9xP7lcjxSnB2Cckj6A+D/hiDxJYWmmzzwo90j/PNDvR/n/jT7n/AK8R1f3mprSxkYaM6Lxn45+xrqfgdLu5mtNOfyYXe8fZs+/8Af3/7FDXM9BSqqWx5V4t1K61uBNO8OWO950f9zC7o8zp/uf8AA66qVO25hKVjgvt3jiP92boLt+XHndMdq1tEy5pHS6J8Gdc8Q+F38f8A/CY/ZrJ3e6ube00f7TDDsf50d/8AgFeZCq5nPSh3Kuj/AAxsfEl1dXXhnx29zLdIiJFqP7nYif3E/j/33Soq4r2bNZVeTQu3ngPxHZ79Gkghm8hEhme0h3p/frtjioSNZHH+M5rGzv7T+1bS8mmTZapF9gf7/wDv1qnTkrm9E9YTUtK+z7P+EcfTbSGHfDCnzonyf+z1586kL6I87FVW56E+j+NvE3h63vrHUbS51LwZqNtvdE8m5/sqfZ8kyO/zw/P/AAfcetqbhLdCnT9pEwNHsL7VbV9cjns7950dPOR/30L/AMGz/wDYonRUdhfVzqLDwxfeHvs+ua54DTWInTfDbvqU1tN/v/J/6BWtKmmrsPYI+gvAPjb4Uar4WvbF9Aj0TW0tp0SLTNVh01Psv+u+e8md5vnfYjuib/n+5sR67MPjsA420uZe0gmcVbf8K58JTv4tnkvPtCQu/wBht9+pWUPzumyG5SGHe+z59jw/c+ffVRxmXqWiPQw+JpozE/aZ8M2EFlpvhzSoUsrV/n3703wf3P8AY+f/AG6zqYi/ws3q1EtjirDW77xDrep+I0e8trFN7/aJt6fP/fT++n3K86rXn3M41X1O40fxJqOvW7wXWpQ3KQfJ9oTfsm/+zrxqkpNnLjZcq0OjsNK1XUkingurCzt9+yZ0Tzpv+AIn3P8AgeyvRwdHm1ZzYapKTsei6JDPo6O8em3nz7E86+m87/viFPkSvp8Pn0sDJKHwnoVsini46kr6lHf38qaj4j1VIpP+Xd32Q/8AANlfc5ZxDlWMhp8Z8rjckqYKV0V5vsOmrcXdq+yK12PNv+d//Q69uMsLiKLlc4KNPETqe1tseX+CfE/hL4e2uq/a7ua8TVL97qHZbfc/v/x/c/26+ewuY0cPWcUz1cTGvmlNUmtirqvjn4r+OWltPhz4YSzsk+/do6XNzs3/ANzfsT/x+pxuaY2vG2GLweWYLDu+JPnnxb488d+G/GVxY2l9qtzcac+zZcb/ALU7/fd97/J9/wD8cSvi8XHF1ZN4hn0UK+EpK2HRzWveOb6a1fX576a/itUd3eWHZ53yf30/3K8+mjphZnpv7OXxg/sHwze6dP4E1ia7ur95k2bIfk2J/f2f3HraVTlMatj1ObTfFvxR8deF/F2h6VeWelacifaXuH3+S6Tu7p8n99NiVipXM+Y9F+KOm3Vn8NvEv2tLaHfpV0+9IfnR0R62T7hzFf4CJfTfCrRPLu7+53vdPvd9n/L09S6liIVnJluG8j8MeMvEGnX0c1zLqN4l0iWLo7on2WFPuf8AAHrB1mjrjT5lcwr+w1Lx/wDFLT9Y0rwxqVhaeHngd7i4mhdN6O7uibHffv8AuPTUrkHoHjbR7u/8F+I/Msfv6bdJMn3PkeB/uVqtQK/wlubTw34B8MyaO/2N4H2O9xN5z/6598zv/AnzvUR0Zzykz0228YalYeMtVvpNZeayS2T5NiP/AHNn/ob11xqWVjJyZ4F+1L4qvr/QbLXEvoXf+2ESaHfs3psm+T5P4KyZqd7oP/Ey8EaPdeQ++fSrV5vkTzkfyaxYHNfA3SktrDxbPPPMkU/jPUfO+0Q+T5Lp5P3N/wB9P9uoqabHRRp2dw8baVod58bvCl3Y2qJqEEMDpcP/AHEmm+5vrKCuzqlZHZfEvxDrifDTxHoc/iCa2t59Nun823dEmh/cP9z/AG/9xK6Kk9CYNSPj3wr4z8P6P4et9Dg+HNzbRQTfvrj+0obl9m9337HT777/AON/k2VjGZ0xw8ZI4HSvGGs+JPFtx4tjsfsehO7pbaciJ8kCfcf/AH3/AI3rOrTSPHxFNR2NvxP8afE82s6Z5eq3ltFo/wA9hbonk2qJ/c2JsRN9ZwdmcHtHHQ7L4F/tu/EbwV4v1DVU2axpV9fz6pf6ZK+zf8jp8jv8+/7n/fCV6DxPLJRNMPNp2Z6v8Yv22tJ+JHheTRPAPg++0t/EOjTWXiCXU7iHbZI78oiw7/n6fO7onz/c3114ivyQudlWHIro4b4O+GP2SbPWf+Ex+Nnxe17XvHeoXn2251y70d4bKwn/ALkMPkvB/wBtn/4AiVj7WElsRKlpsYV542uptS1vVY57m/e6d00S7dIdlzsd97/7j/f315OJ5G9jjmrGDpXjCeGK4/tzXEm32297d3R9ib/4E/j/ANz/AMfrwcTg2p3RBY03XtV2Xs8E8NylrvSHY7zQ3ifwJsT+NE/gd/krSWGbiBm63qt9qUFvPfT3M2u2U3z3DpsRIH++mxNmz76fP/sV6WEpvqdlB3PN9V8K+MZvEaazpunXP9mbEhe4/wBc/wBz569GfuBX0PavhXf6jpujRXVq9hMiIjvFcfc+T+4/8FZSdx0ZW2NvxO8l/wCAdT3/AGZJfs2+bZv/AI/nrWiz1qbbR4f4k8H2PjzXvsOj+PL/APtBIXmS0msHtkh2J/ff5NldjicTldmPbfCjx/rbxfYXhuUgh+y7Ivvu6fJNsrGWgmV5vhR8ZoZ3jvtN+x2UDpvuPOTekH9+op1GZwpzOw8JeFb7SnuNc8T6HZvpm9HhSb5/O2fx1xYrFOIqk50zb8eP4YT/AIRq08P77a98me6ufk/cp/c/9Af/AL7q8HU5o6sUZ825D4Y1LUrC/t9H+3XL7ESaGLY6J/v1nJJSbuY1V1RY8T+D9V1i3uI766S5id96XDv8iP8A7lZYeq5MnD1XLc4X+xPGmj69o9rqKa3pSWTzpNq0T7Etvn+//wADRK9ZTsjatO2p1/8Ab+jS/vG1e5Yv8xP9m9Se9crrsx+vxR3ej6r52kaxY2li9gmr2f2XUt7v51zBXkUsTOhuglUcth/h79nl/A1rb+O38OXmm2Vz89hfXFz8ju/ybId7/P8Ac+5WklUxetjJ0pSdy7eeJP7Kv721vnvEf7SiP+5f7/kJ99P/ABymqLNpVKmxFN4nu7lU+1+FbbUopH+f50etlSkbUq049DMm8H+LdYt7jUvDng6ZLeNN7+ajwo6f7712YbDSjuUuZatGL4q8K+ILPwKmv+Lp00SKfZBbW8Kb3mf5/wDgH/AK7KmHcloc1WpK52Hgn/hBNS8H2kFr5321E/fSvvSF3f7+z+/XDUVtjSeI5kS2fiHxrZ2uoeGIHdNKuvkubiZPn2bP4N/z7NifcojiatNWSCNTQYmq772W0fTrOaye5+e3SH5Nn+/XhypVKtTmSPNhScXcbrFzBNdfbtD0aaztLX+BPuQ/9911YjBVKsEkayT6GlpWg6dqVlZT31rZzWk+9E2Qon++n+4ldGFy6VLVs2pylCaNjUtN06w0PWLXwdpqTXcEP/HvY2fnPC/8G9P7ldVWjoe1UXtII89e/wBc0G3u/MfydYghRH0x9KSwmTf/ALHz7P8AgdYwoQuc06fMcJbWHjXxbdS2vjjWNY0qJNVg1Czd7Z3R3h3/ALh9j7Pn3pXoQpwSNqFJQZ6BpvjbUrDTrvUf+EqubOKymRESJ/J+/v8Av/3/ALif991xKXMfTQxMU0iLVfi14qv7e3gg8YzfZ3mT/j4RHR/9j50rOcHF3iebm84ziZmq/GDx/YWtvJpXiOZP3Pzyp9x0+49e1gs3ryjys+Zjh77HlGr/AB6hXV/tXinStVtkkm2QvEiTedAn8aI+z/vivWwmIjKXNI2VHlPrfQfij4Y8MeBvC+jeGdD1KF/ELoj3FwiQu/7lH3/I7/wP/wAAr2o53CpQcEcFTK5RrqTPIvHnxUu9VtdV8Ma/4c0qzuPOT7BNFC8Lwoj/AHP9tHSvi+SVSu5NnvYlRVFRSOEtpr7QdIS7tND0qbT55v33m2f39/3Nj70R/n/2KwcGjgcWesfBbwknjnVLiS+gS20yx2b7R5tiPP8A3HdPk/ylK1jNxZ9Iax4q03wfe6J4Yn03Ze63cpa21jFshdPn2O+x/wCD/crWDubmx4hv9Nm8Iar9un/0KezuoX+0I77PkesaiYMyvhc9r/wgGmTvdPeW6ee6fZ4fJTZ5z/8AfFXbm2Ci1czNBmg8Q/FXxFv02whtNOubWeGaaH7T8/2WH5P99Nj/AD7H/wCAUvZ2Op1Ekdb4k8c6B4bvdM8PpI/2vW7lIIYfJ2b/AJ03vsT5Nnz1POcrrkXj+a+fwbrccex7hNNukT7mxH2P/B9yl7QXtzC+D9taf8K70qC+u4ZnSa6R0t/+vp6VGpqOEkzzTTfG13r37TfjDwzHa3j2ml6VB5PnXP7n7ln/APF11OoKZq/tLXPg5PhZb/a9A1L7b9vgeGW3mTyfP2Tb9+/Z8mzfTujaDujs/hvrckPgbw/HpsnnJ/ZVlvd/ubPJT7lFzKorGh8H9VTWLXxnHH9mS3g8Z3u+W0REdH8iFNj/AO3/ALf+5UOFjoVS5y+t20lh8bNCn8/fvtoE2edvdE8+b+D/AH6Oew+XmPQ/GHhLwxeeEtbgnu9mn/2bdfaZt+yZ02Pvf/f/ALlU4W3IjHlPz0vNNsdHutQ/sbStYuUgd9lvFc702b/k2O/zvWThzGVRN7MxLOae/wB+ladY3NnY2rujv87wp/wNPv1MaRzqg0CXmnI8XnyTXnkfI/yfwfP/AH/uP/8AF11QgkaKKRlalczvK86aPbWEWxNj3CJ9p3v/ALFS0WowbPc/hL4J8Har4Ni1nX/GMNnqd7N5FzafYJn3pvfZv2J9z5N/8af7dD1PWw1GEkdQ/gP4ea9FLaWPjvwlf7Ll9PdJfOTZOn34Puff+T7lKijrnTikeI/EvStc+Euo6fBY6bcv/a9gn2PyYfOS2+d98P8Av7P4P9is8RQ53dHz+Lw/M9Dz3TfFqX6y6rdwXiXaJvmR4X2On+3/AOh1Lg3pY5XA1bbxtBYXFxdeILv+0t/zp9nm+fZ/BsrP6vKT2MnA3fBPxXtba68zVbF7m1ndEmi/57Wu/wCdPnrdUJKeprClyntdn8VPAE2lpBpXw5v4X2fuYkeF4YU/30fe9dWIp01DUyquxLDqWlf2Dd2um+H/APSHd0TY+zyU2fImzZXj+1Wx20FTpapkXip9N+xWljHpUM0r2yfI+/e8/wDHv/g+/WqqCr5hOOkUcumieINVe78Pzzv5TpO+yF0RHnhg3on39/8ABTp4noyqUuY5ew8Garol0889p+93o/lQ3iO8P/fD/I9aylz6o1lRvqet+EvHnirww/ka5vht9+9/t02+b/bT5P8A7CsfrCtYy9uoysM1vxhJqXhnw/pti9hsj02B4UebZvd97u+/+/8APsrz68HUdzHH1eaOhy9/f6yj+fqSQw7E/gTfs/2H2fO/yVjUi2rI82pNyWhYs9b0r7Rvf7MjzuiPMifO+z/0CsowkmZxbW4zW7aeG6t4/DP+qndP+AJ/wOvSoVeU7absdHqX77S5ZLq+ea3RNj73+T/f2V2PFJaDqVDh2sPB5JK29+BngfJ0rb92zCyPY7Pwl4A8T6Jd3egazqvhK9S28+a01CH59/8AuP8Af/4A9cXsYVWe0sIkc/D8H/i94hnt7HxN44/t7QrLTf7P01Jf9GS2+ffC6Js+R0f/AGN773+evRoRhQVrGyopG74S+DmlX/ijXdG8aeKrm5u4JrV9kX7n7S7wb3dKzVFN3NI06bOt8Q/8I/8ACiCK+tbH7ZZIju6Qok1zM8P/ALPWipxjuZVXTgN8SfEjSvH/AINS18MPqtncapCn7l9iTQ7/AO/XFjM2hQXunnYjHxitD581vw9qt4n/ABU2q2FzaWSP9mS+m+SFN+/Z/c+evLhxFzPlseW8wi3Zl3RPGenXLRaHoGlJD5EPk/Z0+fzv9zZ9xK9CMlFczZ2xppq5t3kPiD7RLPBPDNsh2O9u+/yf49j/AN+uatm9Kj7tjnqzcHZEXhXxDH/bNxpu9Jru1h3zfwbN716OBqU5Q5mbXudB9vsba4lgng+2XvyTpFC//j7pXVRxVJy5Wejh8OqhU+weIPFsCX3yaVvh32yIj+cj/wC3XLisWo7HuYPK415XZy/jO/1zwTZS3WjaNbXlv8m/UIZv9Ktn+4/++j7/APx+uKnifablZvQjgoWizlPD2tzpqn2vSo7ZHeZPt8M1s8zp/ub/AOD5KpUZHh06vMa2seM9Z0S/eeCx+TejzJbwpsT/AG9n8FaqnNGsqttipeeKru8RH1GCz+zvMm+GZNkMyfP9+rhSsQ8VLnNv7B8K38PJB9kuU1O1m2W1xp1z/ouzf/Amz56zqS5WbYmq5wOg8E+A7vxtYXulWN1eQ6fpdt5KW/2Z7nfA77337P4N+z/gdelTr0VT0RFGz3PL/iL8MfAE2o3EfiO7uZkgRE82F/nf/gH+xXLCtJzdjLETUXoe1abefCHWND0fwrpXi25trjwgiPpWp6ikMNlNP5HkpDcw/fhR03/cd/8AfSuujScHZs2eIU1c838f+FfGNn4vm0rxNfeHtV2W32qG70a8hvLL/Yh3p9x99XXkqOqJpy9tozN+x2M2l6ZPocHiGz1P9++q/wCpfT9m/wDcvD8junyb99OUFa45RR9JfsqabY2fhXU5I77Snd9Vd5kR97v8if8AxD1yTRi4o7bxt4D1XXvGWia/HGmpafpzo72lx8jwuj799s/9/wD3/krKk7kmr4tS+/4Q3xK8jpeW/wDZV07v5OzULNNj/O8P8da1LWA5f4e21pZ/DnR7S11L7Zvef/S0R03/AL99nyPXHhqzbszKDsM8DfufFHjV7R9lxBqsH303/J/Z9ts/9nrqqTFUqMwvFvw91zxJ8VfD/jSfxGj2WlonnW7o7/Ok3nb0/wDQKj2ZjY6vxzqSXPw+8Ryb32Jo9787p/0xek6Y7HOfBbUp7n4T6I888Kb/AD97/c/5bPSo09QoydzivDf9pXP7TfjvTrWDTbbyNEgmm2Pvun3pbbHm/gT/AHPvvXVKmdUtUbX7Q9ndw/D60tJ9VsPn1WDY9wn338ib+CsrjpSPU/hpoNr/AMK78OST3f2zfo9rv+T5P9Sn3KOY2krlf4UPY6bF4403Tdm9/FV1P9xE+/8A/ZpV8/MRy2H6xo/jHUvG9lfadfPDoieRBeWn3PtLo/nI6fJ9/f8Ax7//AEOjkuHtOUu+OdNebwD4gSfY6T2F0jo/ybP3D/f/ANis8RV5URVq2PiTWIdV8N2Euq6bY3KRbH/494d+x/7/AMlZ0atzKNXmOFs9Y1XXrhPLsZrZ4Pv/AGuZ/wB9/tuiV0Odi1VbN3TfA2seIVuJ7TxHbPLZJvS3eHY6f+OUe1NEuYyn8AeI/tESXeo22xH/AHMsPzu7v/B89XcxlhpRd0dF4b1LUvB8txo1jqNykt06faXSH+NH/wDHPv8A3KDqoucD0DwB451Lwr/aFp4f/wBPup7mfU3t7uF3SZ3TY6bE2f8AAP8AcofuG1XGOxyvidIPijrd34j8RwPeXF1sT/XPCkKf3ERH+5WTr2OVV+fcwX+BtrebIH0p4bJ/vyw38yfInz/x1Lx0YhKKH6D+y7BqVrb3yeH7NLeT59kutzb3rN5rGPQxlHqdnD8HNG8JXEU/iPQLCwt/OeHZbzPeed8n8af3/wDgdcU8+VadkjljiL6Fe/sNK0S6efQ7VJrJIfOR7f8AgT5Pnd6nFValeKaZhVfMV7DW9YmlljtU2b/n+f8Aj+eopp9TGlGpF6m09/dabbzPaQO8sEyQI+/fsf8Ajd9+z7lehTp3R6tNxa95FvQfHl9ol1b6xa6zDf3trM8/2hER/nf/AGP7+/Z9z+Cs5UeTYdOXKUX/AGjfijpuhy+H9K1LyXvZv31wlsnnPBv+4/8AHWtN6ams8RbQ43Vdb+IXjOVLvWfD+peU6b/Nlm+d0+//AH//AEOsJ0uU86q/fOcez1i2sLSxSS8hl2f6Tb/I6ff/ANitacE0a1Y80Du/DFhPNZpBrCP9oun+fe+/ZB/crlpwUmYUqXMab2fhxHljgtJt7p++8lP4/wDbrWVJI2lQSLqfZLmwuI4Lp3RN6O8L73+etFhrHTGjZFKw8ST6PqiWjwX9zbwP5L+TC/yfJ/Hv/jrkrU2tjlrUncmbWNJyd2sDOefk7/8AfFYfvO5ifQnhjQfD+j2sX/CR+IL/AFK4g+f7XNbQw7P8/wB+vYUOU+ovTfU89+K/7Q+h6PrcVj4H+33NvZQ75ru4RNn2rf8A98OlaqpYTpwZ45efEXxpf69L44vo/tO90+0/Z32I/wAjpsTY+/7iP/3xVqWhyttIl8JePNYtvtF94qnTyp332yb68XHRlN6Hz+OUpS0Oos/iRaaw72sGuQoj74NkM2zZ/v14UsLVi9TBp4ZanK3Nzfabfy6/qNjDrFpBC6fZIn853f7ifJ99P7++umjTla1jJx+s7HQW2pWP2N9cktIbbU/s3+jPs8n5E/8AH96VrTwslqdNKk4lq5dLPwvcX1jB5zp88yP8m9N7/P8AJ9ytJ07bmsp8u5n/AA0eDW4ri7jtPJ8j9zMkqJvdErupUI23OulSjiTpr/XtK8K2r6r5cz6hv+REh+T/AHH+T/conho9z0YRhhOpUh+IUGsWEWzVXhlvYXR0m2Jv/v8A+f8AbpRpRejZv/aCtozEubzVUv2u7T7G/n/J/ton/APv/wAHyVlUwMZapnk4qq6ru2ZUPhKew1tPEcd07p9+b50mTf8A+h1nDFTjocEq9y3qvip7O1ivrqC2mtJ/40h+Sb++if8AjldcKk6ptSbkef69M+vWuoT6VBbQuiO7o7+Sj7P40/4BXpU3Y9LlUdS1pvhjxPbNb2lpOlzafZnut8NyiI6bPufP/HTnND+sKOhb0fxb4j0FLi68P6zc2Fxs3psuZoXfZ/A7o9RUipLQl+RiP4qn1XV7i+1m6mubjf5801xNvd9//of+/WUKdmYtnYW1y7p59rqqW0X/ACxSawS5f/b+/wD366dSuciufHN89/FaR75ovuOkttN8+z/ptsoavuNTLtzqscNnb65fWj3N3A+xNib/ACU/9D2f531LmbVYRa3O5+G/xpuvCWozarY+GJn090/0m3+xu7zP/Bs+f5KylVSOZKEep6P4h/acjudNij0rQJrN3dJ3luJpkf8A3Nnkv/6HXM6yRjKSiyrf/tUeHNYsr3Tf+EVuYdT+xz/ZpoZnf+B/uPsT/vilzqR1UZKSOH039pm+0TQYtDk8D70spp5/tD3L2yPvff8A3H/v1okrnPUrp6F34S+PPD/if4q3Gsax4/ttBt/Er2qTaS6TOk0/kIiQpc7ERJk2fffYnz7K9HD0k9wp2ke/ftOeLfA/w3+Hdxp2lWt5o/iu1eC6tkhR7ma8+f7j/wByuqtCmkVOMEfP3/DRX/CT2D6NrnhGHTX1e2eC5S71Xyd8Dps3onk70/4Hs/365VCHc2pKFib4UfEK10Gwh8FweGLa2fS5ne51bXNb+zWyI87u7/On+38mz53rOjFQMpWWwP8AGPRtH8f6r4q8OeDrm5t722e1e7uL/Z9v2eSm/YiP5Kfufk3/ADvv3/J9ylXqoydWxz/xg+LsnjbwlFo0fhz+x9l4l08z3nnI/wAjp/cT+/8A365lIJVObY2vB/7TM+j6Xp/hW08D39/caPbQWr7LzZM+xNm/ydnyI+ytlFSNqVSxb8MfFTxVYeNdTn/4Rya5stXvPOubdH3+S7zb/v7P9uppstM9D034u6z4z1TStK8P2OpWaJqSJqqXFs++HyX+f76bP+B1tJmvQ634i+IY08G+I/L2IkGm3W9/+APXHifeRyVD5Cv/AIqT6ba2mlaPPCifPsdId+//AOLrGjFoKegaV428T3lq7313DYS+c+zYiPC+9K6FBnRPEKasjGv7/VdVuv3mvzXn2XYk1vaQp8//AKB/3xWqpscEQXmq30KvBHOkLpNvS3+zbHT/AOzq+RjQ6wv7qaJI59G32n9yWbfMn/A6LWNETalpqPFbz6PfJbPA+9PtCf65P9h0/j/4BVvUZ0UM2qzeGf8AiXalDc3G/wCd0uXhd3/g2O8Oz/gHyf8AslYSjcVkNsIYNKtUuvEck00ru6PaS3KTQwv/ALD7N++uar75lUhc1dS8T2Oj2qT2iQw28Dojo/ybN/8A3xsrGNDuEKdtwtrmB7/7XaSPCl1sn3pC+zfXM8PboZTwsEWL+z1K2tb26u45ke9R96RfO77/AJKzdNo5Z0ILqY/ga2g8PRefdWOyXUblLVIr6FJvs38bun9x/wCCuhS5ti6MkV9b1iC5d/Pu4bxLp/kimR//AGSu+hojqclY4/xJZwQ3qX39ju9pv8hERPkmTZ/Gn30q6c7uxjDQY/iexSKK+0qeF7iDZ50NxNsm2f77/frWVFz2FOPMVYfidr8yXEd9aTO882/YiPN+42fJvqfqzMnQZu+EtYg/tT/hNdSnfSrSys59/m7If9NdJkh+/wDcff8AP/wCj6szro0tDn/DHjxJr/8AsOfXNKS4gh2OkVzv/wDH0+T/AMf/AI6xWEcdTB0eUt694n8R6CqR/O+nu+zfveHZ/ff5K2S5Rc1jPh8eQXl07z6U8O/Yk0tuifP/AL/ybH/3/keui6OtMsJ4qvrDS3/4qfxIlp52+aLf9ptv7iecm/7n8G//AG6WjNVZlCTxtaCRh/wnFt1P/LhN/wDGaj6pFmX1ZHY2Hirxj8RdUt/7Y1HVb94Hf/kIJNNC+/8AvumzZ/wB65VUcjjpe0bOu/sTwzYLFB4q0DVYbeD5EeWZ7/TH/wCBpsmT/gdbKDep61KnJ7swfAfieB/FH9q2vhV7OysrmB3S0ff5LwpMnyO/yf7ezZQ5WN6lNJGx4q+CH/CQ3V7rmneOPscW9EeLWUm85HdP7/8AH/v1nyxk7s8upQUnc4XUvg58Q/D10k6Wlncw703y2N4jo9Z4qrTSsY4jDqsi1N8FvEFnpKQWnjSHTbST/XfaJk87z3/j+SjDezkjKlh1QLGiaUmg/ZNA0qd9bhdHSZHf/XVipxbFGSZ3dnZv4Yaxk/s5IdMvZvsvkv8Ac+TZv+T+/wDwVjVjcxq07nQXNhpWm2Us8FjDN5+9ElSbY7/J/c/g+T76VjRUzfDUp0dTh9Y1LTrDVE0a63/I6XX2vfv/AOAV1ShJm1eM6vULxLGZHnndLPTNm+Z3TZ5P+3WUqU4nHUvEZDo8Gt7Lu01FJrRPnhmhfyX/AOAf361pc3UdOTluW9E0S+ubrUPtfiD7Gjw/Zf3Vts3/APfdcmMlGm9EZyoWMq/h1iwv3sfE+m/8S+B0ew1DZv2Tp/Hvrqy/Exa1NaXulS/8N+T9n1GS+s7Cy87Z5vk/Jc/xun/oH/fdehzHVKq2iKGGf7e8EEiPaPZv9z5ERHR//Z/krlrTd9Dkk23cydE8N31zdJp2o2M01xv3w3ex9jp/cf5/n/36dKs5bm9Os5Ox3F/8ENDttGuPFWqzw3iadZz+db2KOnnJ877PnfZ/fraVSx6MKSkrsx9E+GOh+JLC01LQ9V32919zztibE/ubN/yOlR7cn2J1Hh7wH4jhun07+wJn+T9zLcQ/Inyf7H3P+AUOuHsr7HR23gzxbDAnmaVpsL/I80sXz+d/Bs+d68+pimc8qc7F3/hXVrcxXEk/2xHn/wBdvfZv/wCB151TGSueTiI1IsLPwfpWg79n/Lf+O4+f/wBDrmq4ySMMRiHEz9YsINSspY0jRHjTZ5yJ/f8AkrqwuK5jqweIclqeRar4D1K51mKfUrS5eKNPk/g3/wC4n8f/AAOu+WI5Sajs7oiTQbG5ll0C+0qGGyeF/kmf5/8A7NK3pZhJaDp1mjqNSh8caxPp+myeIL+8t9Is4IbOZ7l5nSBPuQ+c/wDBW1arUavcurCZjvNqX9qXH2rwzeXNxvTzk+zfaUuXT+Pfs/8AQ65FWmupjH2iJbaw8TXiefB4OvJvP/10Wo7PJT/cR/8A2StPrrWhqq7lobt5pXjy8srSPxNYwpZWsKWqTRXKWz/7CfOj0e253uaqPMXvD3wrTWL1NK0rUblL2d3eFLi2RE2f3Ifn2P8Ax/x73qsRPkWhvSp3NfTdBtfh6+oaVHqX+lz+fBc+Sjo8yfxpN/45/sVlRxj2ZpOHKd98B9Y8MaPqV3Jr/iOwheeFN/2uZId/z130pdS4nrupfEXwXc7LGDxbokKfP8/2yH7/AP33Ws5G+yPn39oH4l6VbaJd+EvDl19s1DV/47ff5Oz+P5/9v7mysE1LRnHUPle5vPEcM6eZafY3/wCW02z5ET5/462jFIIJ2P0W/ZJ/Za/Z/wDGHwI8KfFPx14dm1jWNbhnunV9RnRH/wBJdE2Qo6fwIldcYI0o0bvU+lNH/Zn/AGebCKK80X4XeHFH3kuPI87I/vq5bg/7VaqCR1OPIj4f+J3/AATq+PFtBBe+DNc0LxHcTXV015C9z9mdEeb9zseZPn/d/f8A9v7lXKKsZo4KH9j39rzSrW30uf4etuu3dP8ARLyGZIU/2/n2JXNKJojqdN/ZX/a7g0t9Hv8A4VWrw+V5H2ubVtPd0T+N0T53qEhmlF+x98XND8Pa14u+IWiWdjY2WiahPbJpdxDFePcw2zva+egTYE3p/B8+90T+IvWvIB8g6V4z8XXNvLPfSQw70RNl39x/+AVzKijGFS52cOt/23ptxP8A2rYb0Tf+5h+R9mz+B/7lZVHybBOpYZDNquq2HkaVY+TLev8AwP8Af/20/v7KyqWSM6sZWvc6Ca88R6Df29jqqJsnf55v+e3/AMQledUkeVV577ljxDNd/Z9Pjkn/AHr3L7Lh9joif3Kxws+Z6lUZnBJqsnh6zuPMgS5ff++2fP8APXtQaSOtzNPTfGd29hNdWlp5ybE37/v/AP2dUocruXsaGmvHrF0/2vwr9miTe/722RP+Bp/H9969ChK6OujFS3LXiHwBJc2sU9jqt5bWX2Pz7aF/uOj/AMfyf39lL2qHUVjj/wCxPD+j+Grj7dpWlI91M86Ilt/x87H2Qz73+58m99n+3R7UmErFv/hHvDl/a28lj4fsPN1H/XJF8j70/v8A+3SdRMV+Y0NS0G11VEk1Wxf7F5yQfPN/wB3++m/+N/8AbrGSuL2PMS+Ifhjo+sS32s+A9/8AZ8DoiWn2Z/nRE2b3ffs3vs/gqbmadtxvhWw1Wws7iDUbF7ayfYkyJCj+d8+9P9996b/n/uUXNYyNX+29N7KB/wBudt/8Zq+Wfc19sfUupfDHwB4A8OfbrXR7a88Vp/rrTxI/2aFE2f8ALnDC+yZ9/wDt/wDAKVLD1IvYvlhSPJdV89Ipd8bw/J8/z7/+AV61NSUbNBaNRbnj/wDwlV9YT3GlQacjzQfc8rYn9/7+z7jvXhV8A43ZwSTXU7K21X+0ri31z7Wn2vyXREmTyfkf7/z/APAP/HK8qrTlB2MHNo1vJgubC4T7dMmoWr7/AN6/z+Q/3H/ufI//AKHWNam1Izmna5jzW2s+G7L+0Xvkf9z5MyTJ8k3/AAPY+ylXxHsoHn1MQ6Zpaw8CaIn2HZZokKfvYvnfZ/v7P/Z65KNR1GY0sTUnUVzlZviEn2eKC+8QJeW8CP8AZnSHZDNv2I/+f9yvZpUHa57s6keRXNp4ZE055455pvP/ANK+f+BPk+Sqg7BTbW5yupaVa+JILeTVbq5RIHSZJbf5Hf5N/wAn9xKJyYTbexds5tHhlSDUvtlzaQQ+TDK+/wCT+ClVTM609Cx/ZWlXmmxWnh+O2doH2QzXdt8n8f8AB9ysoVuTQ5ViHFmfr3iG703SdT3+Slppf+izbLbyXd/43RE2f+OV18ikddKrfcH1XUtS0l5ND1H7NEkKfubh9n2aD/gf36Sw/VGso82pt6D4wu7O1+wx+c7/AD+dfW/8E+z+BPuP9z5/+B1MsRzaIj6xfQz4degvN+q6VrLzXcdzseH7Z5Lu6ff2O+xK1pz01Dm5jSufG11bay+larp32Dz0TyX1a/huU2bP4HpRiYKPvnTXmlSQ6Jb6rrGpW1tFBbPAj6fco6TfwfOjvv3vv/2/4PubKwrRaPQrJqF0S+EtB8I6rrn2GDfZo9tPqGx5kmf7VCnzv/sb/wC5XFSxGtjWli51I2aIrn4nSaJ4j1DQNV0a81u3tbCe6heZ9nnbE3/P/sf+P11NuZ6+WwpybciWz+IuuTNb2kEdn+/s7KZ7uGZPnnmT50+fYiP9/wC/86f3KmWHsebjWpTsjq7DSvEFtf8A2H+0obm0dE/0hHf7Sn++7/frGWFctTnq4bmhcZf3M+m6ummwWNzMjo7+a7799cFTDVMRo0eY8E5HOeJ9V1WHSLieDTpkl+zJ9mm2fJv3/wDfH8FOngY0PiH9VcEee634ztPsDyaj5MNw6bHht7n99/33W1Kg7nNCk0yHRPEljc+VPaaV9p2fI77P4P7letSgkjvppJHVzeNrS2aF7XZYS2r/AH0dNif7/wDcT+CtKkHJWHzcxL/wlXnWf7yxmTz/AJ98V4jp8/8AAj1588FKTGqVzo9N1vSrnS9Pgju9l3PNOk1vfJ8iImzZsd/43ffU1ME0hVqOhsWF/o8zRSXd1bWzp/A6Iju/8aVwToSTOaNB3OzebwdZ2sXn6dDNKn3Ef/xz/gdenTouSPpKNCCRyPi2HQ/ElxLdz/2lcxeSiTRS3Kb/APc3v/B/33RPBN6nLisNF7M8n1vW/DnhK/dNK8F6PqVujumy7vLn/wBDR0+5XZRjbQ46UrTsVfFvifwrqtrZf8K98HPonkJsvIX1Ka586ff99Hf7if3K3mkkepiY80EzV8GaJd6rdaf9u01Ibh3eHf8Af373314kqnNUsjzufmqJHR69pXhnSrW70PXNNm+z+c7zfuUd3+f+/XpyTULnsugpUz1v9jz/AIRzTfh3ex2Mlyn2HxJe7Hd9k0P7hPkT+4lc/tp86KwuFgnqez+FfjL4R0I2PgXwx5SQapcpB9nlkhmjfzPk+f59+z/cr2/aS5EdVbB05I9+tPHMhtojdaRc+bs+d0aPZv8AT79ZfWZLc8+OEi3oyrB46vbtn2WttEqPs2zb99T9et0HPBx7jbf4gZvBbzW0Vyg3xs9q+djp/A5+7v8A9jNbU66e5n7Ep+LdbTWdO2Jp7SRIju9vdJC8E3yfx/x/J/sU510Hsz8JNb8AfEzQbL/hMdR8HTf2LdXL/ZrjzkdJvOd9j7Pvp9x/++K0koRVzgqYXk1GaJDqtnqUs88FzbTXT+RD9o/1Oz++/wDwOuSWIpxZ59SpyM9G037U6vo2gWn2m7gm3p8nyf8Aff8ABXHiZ057M5vbORsakmuTWCajrmh3MzWqI7unz7E3/wAH9+sKUIWFy8xsR/6ZrOlaP9l+2JZJO7vv2J9zf/sVz0qEb6F0oFr+xIJrLy59NttNuHfe+zY/nJ/sV1ulFLc2nEwtYTTbPVH0qDyUfyfO2RJsd0/v124Oi8RE3wavEIdYgvP9FT7Y+zY8zuj/ADon8e+uunT+rto7KS947C88Wz6xpsV35EMMsCfYrZIXRNkCfcT/AIB/frktqdE9Svr3hvwrcvbyarvs7vZsS3t5tjon8GytVKxyTg2ZVzZwTWcUFjpzvKj70lm+/wD99/JT9pcSRk/Y4Pt7wXehvNe2v7j/AF0yOj7E+T5Pk/j/APHKV7mydkaaJ4/2pp0li9mkGxNl9rz23yfwfwfOn3656lzzsRFvYt+LbDw/pugvYz2KfaH2eT9n/jf/AG3+TfRTuFCLW5lzeC9FsJXsZvhVarJbsYnH9r2/DKcEfpW3Kz0/Zn1onx+vvGFumleI9D0q8ivZvnS0Tztn+4k3/wAXX2EvZx6E4HDSxW55v4kfSvBPxDuNV1y0vNV8NXXhWS6TT/JffYaul1/qHfZ8++F/kf7nyPXFUxEIlY7CVMLqj5R8QvqSatqHir+2YdK+2/x7Pv8A/AErxKmLc9GjzFUb3N7w34/vptN8i+1V9SfZ8n2dNjpH/sb645U1UdzSNNS1PQvDc0+m6dZazqMn2nRH3+ddy/fs9/34X/uJsf8AjrOpRUmUocyNC8ufsH2rSoJE/wCJJM8NzcJvR/8AY/4BsevIzPD2joeLjaFncHtrHXrpIP7V8l53RH+zv89YZfRbep0YBQxFRRSOXufhdrlh5sGlWNh5W/ekr3L703/fr6VJQjY+sxHD8qlNSRreEvD2uabYaha6rBbeU9s9rD5U290R/wC/WcaKOKeG5NDOe2vpryWS+sYYXundEhS5+d4E+RNn993+Tf8A3P79FSitwhQT3H3j6lqunafBPY232dH8h4d/76F0f++nyVjGPMRDB+0djYhsLqzuLSP7XN5U+zzvKeZETZ/cTZ8lZVcP1HPKb9DqL+aD+wbexSCw/syd086W4865mR/7+x//ABzZTpVXexjPCezPNb+80ObxRpnhi+fR3ee8S1tvs7zW1zM/8CeTCkyIjv8AwP8AP/BXq0rSRpSgmrFfxP42+DVt5V1qWs+LdEdJnhh2W1tcw3Oz5H8mHej7P9usFgle5g8GlqOh8T/D25sotNsdVm1WyvU3pcX2lPbO7p/Hs875P+AVjVpOGwKlYis9bgmurjTvDMH2l4H87Ylm/wAn++j70/4H9yuiENCVD3z0DwfpuhzXVlB8UPEdh4b0J4XnfUEtvt9y/wA7psR0+RH++n8b1lVhfQ760VyIu+J/GHwhsJXsfhXHf6a8FnewedqFm8L3++F0R5ppn+T7/wDAiJ/6HXA8Dy6o3pxpuGh57qXiHxHN4f1CD7K8Mtkn+k+VbJsff/A7/P8AP8/yf7FdlGhoctOFRT91lT+1bHTdGigfyZpUTZc32/5Hnf53mTf/AJ+5VVlYjEtqZ1F54k+IfiHSLjSvAfhV7mySZIUmmmmhT/YTfs3v/wADetsPBS6GsqtoJM0tNvPiv5T654j1nwHpVvZQ7P8AQbCa885Pvv8Ax/f/AN+sq+IpU9InbSoq12iK88YSf2bcaa8E0yT75/O1F4bC1d3/ANjfvRNn9x65Y4GWN96Jx4qKieX+J9N02Zre7tPEeg70m3/ZNOhd3RP7iPsf5/v/AH9ldv1Rx6HA4RRFYa9aTfa/Ljmd/wCPyU+5/sfJ89P2Ml0Mm0nY23v0+wSySWj3NwkKbL6Xzt8L/wADvs2fIn+5W7pNdDbkSMzQdS8QWd1ewazp0O/ztj/ZN6bP7/z7/nrNproCnY6iHWNVmv8AyH1W2ubRE/1T2yI+/wD7431DfME53NWw1Wx1WWKPxbpqaxFvd9kKeTdPs+46Tff/AO+0esnhlIdManiT/TLiPTtKtr/U4IXSwt0uX8mH/rtNv2fc/wD20rop0VE3vNEM2t+I/NlSO60Tf9jffcJDvd5/9hN/yJ8//jm96KjS0C0pHC+JLzUbyd01K+0fzZ02JLDZv52//besJx5FcidL2c00d14e0TTtBt7K01WxTWN6efNcbH2fI/8AB/n/AH68LF45wdjqqVvcsd3ptzJbalp91JHD9id9nyQ7Pk/3H/jrhws3OrqccKf7xM63WPCU+vRXcdra3P2dPk/fJ9x//iK+pqRtTR9KnanY8t0qbXPhd40sZ7ud/wCxLW8eaa0e/wDJhd3heH/vv50/74rmq1YQkjinGdPVHm/w6+HHgT4XfGnwr8SU8QTf8I1pGtwahDNc+Sj/ACOm/wC59/Z8/wAif7Fa1cxUI2scc8TUWh9kftJ6V48+K97omufB34lW2iWiaJqMFz52tvYedPMm+yfZ/sf+OUvrdOR00U31N3x58ToPgt8D9Ek/s1PE/iO1s9Ltby3tNS2PM7onnT79j70+T7+z+Oj2kJHY6btuZ/xU8f6B4n8NW994K1GHSriy17yb+4mv/Jh/1O933o/z/I6VVN3Oac0jj/8Aho3/AIQPw1ceHP8AhI3vNbura6T9zePcoj/chdHf/PyU5p9DknWsz568K/Zb9/7Su5EfY++ZHfZ/vvSqxm0ctTFc+h6LbabpWtukFpBps1o/yP8AvvnryK1Gp3POqU+fUpeIYdO8K6Xe6rp2j2aSpDsdPJ+eb5/4686Eqkna5w8jicjZ+J9ShsJbq+sZoXRNkySw/wAH9+vQpwnbcXteU5W28Q3z+KIoLG7TZP5+/wCTZW1GjLuaUqp0VzeaB4ebT7S78VabryXSO8yQ70mtv9h/7j/9911ujJ9TWVVs+lfhH8fdR+Gvge0j06Hw5rF7PbIls97C7/Y4P44EdPndPufJ9yvWwrWHgejgrcupxvxZ8ZeI/it420fVNUu/D1np97fwWUNv9vTyU+dE8/7N99P9v+CnGp7eR2Urcxwlzqtr4V0G+1GPQ7b7XBc3sNtqN3bJN8/nOibIfuQ/J/H8/wA9ZyiaMsTabaaVYS3z+OLa5u02I9v/AGVN9q379n35odn/AI/WLuhcqZxuseMNN02zt7XTfEGq3l69y8Fy/wDAn+5/t7K2hTMmrHS6P4ktfCtrLPBYzO/2l3SZEd3/ANj59j/Pv/8AQ66o0UYtnOa38UdY1Kd4H1m2ubiDf51vsmm8nf8A76fwVnUoIXLzHL2fxLvr+6l01L68uZXTyPkhmd3T+P5N+/8A4HRCgh8ltjB/4Svxjp3/ABL/AOzdZX7N+5x/Yr8beMfpT5Dp52e+b9Ve3tPPu0tvned/uO+z+5X00YqxxRxU4VFJEs3i3xVc2dvY3ey5skuYH2Xf30T+NIX/AM7N9eVjElI+lWbe0pqDRF8RfA3geZE8i7vPtqXnyW9xCiTJsg37N/3Jvv8A8H9yvLzCu1HRHm47DU+W8TgU8E6bN5timhom+H76Qwoif7f368eliZNngXqU3ZF7TUtPB9ncbNV2afe70/s/en2WbZ/fhdNn9+vSpyT3PTw9PTU0vGHir+3rO3ksYIdN373eGH5EvHRE+fZ/Gjps/wC+KVXDqohYjDqWxzXwZuf+Et8fS3esX1gj2SIiPv2bHf5H+/8Af2Jvf5KrK6C5rSLy+hCP72W6PpjxV4P8JQ29paeDvGL6xquo3iWttafuX+/99/k+evppZXQqxu2eos8rzfspLQtePvhTYfCbUptGj8d2PiRLm0e5f7INj20if30Tfs/4G/z/ANyvm8VTvOyCNVS1PEvFulaNbalFrMGpXk13dI8EM0SOkMyfx7H+5UzotRMqskXtB/s6w0trGe6heXf9y4/j/wCB/wAH/A6xVKx0UMQkWpoZ9KlR7q0dIn/1Mz/cf/gf3KOQ9B4qNjP8YalprxeF7Gfw5qWpS6pqrpbPb3Pkok/yeTQqHLqeFjp8+xwXh7wHfebp/iNPJe4spvIhiT54Uf8A57u/+wn/AI/srVS5Tkw9Pqab/A2DXnuP+Eq/sp32bPte/Z53+5s/9ApfWAqXZW0T4XWnhi/igg+036QPs8mZEtkT/fd97/8AfFL6xcUNBvirxJPcv/Y9jsuUnhd32fJZfJ/ch/jT/bm3u/8AHXRTZrJnGeKpvE//AAkE19PJC9oiIlh86JClqibE2J/6Gn9+io0csrtltH07R9LspPLd3und/Je8+4j/AN/fQpIuUmjPsL9LmzlkntZobdP9FdHd38nZ/c/+zrZSSNaUn0Nu81vUra/8jUdSs7bUH+y2tt/oyb3+TfCn8bv/AAVx1qlGcXUbskdEKc6rtJe8dVc+ANfufDl94g8VT+TK/wA9zaXFz53ko/yb/Jf5P4/uffrxln6qS9jhUejSyudubG6RG6rfwaV4V0zR99/eWVqjpbbLbyftP+38/wDwOuRYWc8TJs5MZmrmuWC2PWv2QvA1j4n8eax4m1zRtK1WLSLb5HdPtKJPM/8AcdNm/wCR6/QeGMHbDvmPma2KqNn2a8MflPB9htki+5s+zJs/9Ar7BYaHY8/2silbaNo1hcedaaHpsMv9+HTYUf8A9Ao+qwfQPaSJ7mz0++/d6jpVhc/9drOF/wD2ShYTDyWiL9q5Hmvxa+FHwkvPCWseKtY8D2CXel2b3SXFpD9jd3hR3RHdP4NiP/BXk46FGjeyOujK258EXN5p3lXcHh/VXmef/UzXDojun8CO6P8Af/4HXwydRyeh2qqiXwl4J8d6lrMVjaaU959tR3d3v0h+REd3fe/+wn/A/wDgddUYVGtjaNVDLmax8Nqmm+GI3mtNR3+dd/cTYn/LD/Y2fx//ABFZSdzapLm2Lfhu5ns7qXVZ9Dhs7f7YmnvfXCb3m+Te/ko/yf3P++0/v1yTajqzKLsWNV+GO+L7dptrNNKkP/HvsT+5/A9cDzGVf3WCjbc5LXviX4n0S8h01H+x+RN5Gx0R9nyVP1GnX95nJWVzvfhF4hne6i1/xHqSfuJnm3vD8j/79OnFU5nXg66i9T6A0r4qSa39oS11Lfv+TZb/ACf+gV2YvFKMD1ZYpNHl/wAVPA0HxFnl0aDWL+zRH8/54d/z/wC/XlfW05ieIUg1X9mnStK+EvhqCe+1i8e6ee6RHv3hRP8AvhK6sRiI8hhKojz9/CX7R+lXEr+HPE0MNpvfyf8ASXd0T/gf3/8AfrgSwC1ucToRi7+0NO8v/wBp6/8AsUl98Q7Dfp0Pkv8AaN+zZv8A9ytYzwO1w54x/wCXhxWreIfivfwf8I54w1iLVYUuftUKW+oTJCn/AADf9/8A269ejh6cNYsacX1E/sSS8dL6+u79NmxNj/6SkL/P89dTrShsjRQidXpVzBo8XnvfWd5bv/cs3Ten8Hz/AHK5cRVTRxzaR1dh4z03Snef+yobl53+eVHTyX/743v8n/AK8mV5HJOtYqa94nu/GDpaJ9jtooP4PJeasqeG5Hc5pYi5j20N3NcefqN9ClpHDsRJdj/x7P8Af+5/6HW0osycuYr6loO9Pt2j3f2ZEh+y3KIn/LD+4la04ubsFm2dr4J+ANj4t0ay8R/brmwl1RH/ANH+xwu6J9xN77/v19BhMvc1c9HD0rm3pvwT1ywuovDOleLrB5ftn2XyprN97v8Ac2P89dNTB82iOqth2tjlPEngnXLCWyjjvvnur9LJJfuJv37E/wDQKVPLmgoJwK83w08VeIfC9k8Go2aRfbHvbbe+xHdH2fP8nz/Ij130svNatU2PEln+0T4q0G70bxV48h1KK6ff+6SFN/8Ac/gTe/8AtvWs8vMY1jzW/wDhR8SprW0sU8OJ+4felwmsJvTZ/f8A79c0sLPsdEa1wfwZ8VLZ3TSvD9zeSwOiPKkyfuX2fOiJv/8AH65p4aoZVZ3B9E8ceUn9q+H9VS7REf8A49neFH/ufJRDDVEEDMRPHG+K0g8RzfaHd0mS42Q7IP7n3Ef/AGP/ABylUpVEdcZIvyy/EfzX2+JbtRuOB9sfgZ6VPsahHtjuvgXqnxF1H4t6dceLbnSrbwfbTQzTahL4hhRLiD7K/nI6PNvm+d0/g/gr1o4hdzOLhKFzpPj9qvhHxP8AFC3tNA1KG/stO0p7Xfpz7/Jnef5/n+589eXi6+ppgJKpJpk2va3d+PIvDVpdQXNnaeF9N+ywy/afnuZ/45n2f7iV5mYYmDWg6imviZX8Q21iiPs+2TJAmx9n3N/9z/frxaWJjc5JYiFPdHLv8OtD1K1/tWOC5dPuedd7H2fJ99P9utHiZQIjimjhNY+FGsaV4g/tjR9Re8ljRHSGVNjoif3/AOD7m+uqjj77nXCvzFTR/DH/AAgfxat9c1nTZrPTLKafY7229Jt6O+9Nm/7ifx/7FdssVyfCazoyk/aQ2Ou174o/CS/8R2+q/wBq7ItOR4ba7t9my53uj7/43T54U/77rWnia8+pVTG0asfZxWozwl8S9K8Q6lb6HpXiC8muLpJ0uXvt/nXj73d55v8Ab2fJSdTmnqZUqkjsPELpZ/DfxbPr/jG2hS6udLTR97vvs0dJkmR/k/v/AO/8iV115JQNZyMTwleaG628+la5YalLB87p8+x96In9/wDv/PXHKehFKWu4+/hvptNu7G1uv3t7rD3SW8U37nyHT+5/v/8AodcsqrTNpVGup6XeQ6VYWvhqxnnhsLjQZoNTme7ff+/eF085E+58kP8At/Jvf+OiOI5jWrBSRiabrG+6itNOsbBLK6vHndH++6b/AO4n8Cff/wBv/gFap8xzKXJoUtV+IWq2G/8AsqxvJkuv3CTRWb+dD/f2J/G/yfcqfYmUPePP01KB7KLWY9K162lurnZbPduib9n+w+zZR7EU01sS6rpV3qVwmpR2M3+p3pd28Lw7/wCDY/8AA/3Pv766KbsF2xmm+HvACPN4f8W301hFe/uLm+tLDzprNP7+zf8AI/3P+APTqMaVxviH4XfDKzs3uo/H9zf2j7Psz3ey2vbn+/stvvp8n8b/ACf7dYqZu6KZk698NPDPh6/u9Ggk1v8A4SBNmy0d0m3v99E2J9x9laxmbU6DSNPwr4q+Eng+6+1PdWf9tvv+2TbN7wv/AMD+589eBmuS4vOJc+DdodT2MqzLDYH/AHpXkW9b+IXgPzZbrxHrH2yL/ljabHRP8/7dd+WZLRw0VCHxmGc5jPMNtInOQ/Ff4SWemy2MenTalqt7cwfZoXTfZQwJ/Bsm++//AKB/t16CpKFeVzxcLQU90fSHwE8eeMYdO13w54O3/wBq3vhu98Q6bDcQ23kzXtrs8myhRERNj7/4H/v19Bk+KVOhIyxlCEND0Wz8VftSab4m8NJ4u8MWyeH9R1KDT9Su7TSkd7ZJt6b/APXP/H5Nez/aB5/1SJ9Fw+Cdfmi/d+MYfn/6cIf/AIuj+0ddQ+pxPAfG3iL9qvQfHfiLQPDXw9TV9F0uaNLDUP7BuX+2Jshd33o+z+N/uf3K0lneFppXWvzIWEUTf1TxRrEfw48J2HxRvYdHuPH2iO+vaY9m9t5MLxoj2vz/ADp88j/3Hrow1fB5i3zLbbU5az9nscHZ/BP9kJ0eSex0SHZ9z/idzJs/77esXltCLurExqM0LD4J/skvqmlR2mo2D3tqiWtnv8TzTPCn+wnnVE8PRhF7G0ajPm/w2+h+MLW7u/CvgSze3nuZ/wCzXSb/AI87VHfZvT77zfx/P/wBPkr4Ke7aPWhrua3hXwM9skSeIL7+1bi1f9zEiPDDC+/59iP89fN4/HOm7GdRuLOy1XRNYs9Llu/nT5N6Q/crghiovYitV5UeZar8K9Kv9Bi8Va54YmudV/5902fJ89dcK83szlVXmOUttYg8r7DJpUNnbu/75PJfemz/AGP43r0lrJFQvE6jwHqXiNNbl0rTrG2dPn2O77N/9x/9yox8E4HTGbZ7dpumz3+jJBrk9t9tT7/lO+yvmYyk56HTh/eOq8eabBYeEPBVpaWs2/7A7v8Avvk/gr0613TNq0bbHDzXn2OXy5IE37Pv70rzIYKM31OGak/sficlrevabZ3Dpdo/z/OiJ89ehTymEtTknQm/sficJreg+EvG115Gm6xc2Er/AH5Xhd4Xf/br2qEKlLc2p4ebZmp4D1XTbW4gj1Wz1L7LveZIZn+RP7+xP9iuqWMjBWaO+GFla50fhjR/DGlWtxPdaUjyzwp++lh37P8AcR3evLqVXNnnt8zsJf6Drmt6XLpviDR7aHz38j7WmyHYifceqpxe4vq3OedJ8K/ibo9vcJ/wkFnCm/fC6TfO+z+4lXKp2M3gbFTR38R2yJfeIEe8i3vDN9nfZ/32j/crWnHn3MnQ5WddDeQPpq2nkPYRb08lH3v8j1rTj7N3NpYe2x1tz4z0rwr8PL2xsfE/k3uqI7woltcps3p9/wC5Xv4XGqEbGtOXIcZ4M+JGs6J4m0e+g8VXOzyZ/tlxNNv3u/33fZ99/wD0CtcPiud6nV7bnPRvE/iTRtS/4Rr7Drlnczf23ZJ8jp8+z+PZXqKtFIOUseD/ABhd6J4c0/8AtK0R9Put/wC+T7ifO/zv/crWliEY1YXOw1W8tNKt4ru6uoba0mfYn2t9mx/volayxKMowZYsLa11KJJ4L62e3k+46XKfPWcsdTsXSVzP02HZcaw8aIjpcojonz738lHrknjqdzWVO5npr3/E5exkdIUeHfsdNjo+/wDj/wB+ijjactx2sav9gwa8nl6jo8N4qfceZPnT/gddbqUpBzMb/YujDj+1dS/8D3/+LquekRynjN/rHh/w9OlpY6HDeRT/ADzJDZw7IX2bN/3K+Eg+XqRSjymZpvjPUrlbiTTtGsHiR9jpb2Hzw/7+z79TVrWRrKpybHbP4qSGytE+wol3A/nvvTYif7b/APxFcVKE5swdVzJbDXt+/RpLR4Un3o72770mgf8Aj/266ngZvVI6aVO61GWGpR2drLHPHDsst+x/ndHg+T5/9h6mrTm90TOjFB4J1XffxPBHDMk7pBs8nzk+/s2fPWccPB6s2pQgjprC20rW3u9Nkn0qa7g3zfZ98MyP/B8ib/n/ANz5/wDxyphzpna3OasjEf8AsfRPE2larfaHZ3NxoNza3Wz7HDCiIj70T7n/AKHXoU5TsYPDSWtjHs/CuozeJpfEE+lQv5Hn3Uzwwp+5gffs3un/AHwn+5VwoWdzWjNHKeJLmfxDr39hv4V+2aZ5PyXF2m+FHR/n/wBhHf8Av/7FFSfKY4mPtNhusfDrQLzV7vWdD8JQ6JbvN9qS0065f5P9j/c/2K5vbnHQwcoO7OU1LRPFXhKdJPCuj6rc290++5R7nf8APvpOsgrwa0PU/D3h7xHbaNZal4q1Kzf7a++zRJt8yOn/AD2T/gf3KKXwthhk4bml9jnhluIJNKme03+f/oL7/nTfv2f5SsqWK9nJ3OqpXRvXM1pc6dcJfWl5DFPD/wAvH7mFP4/n2P8A5elSxcq7FKaRL/wr3UZrebxB4m1LRNNtHtkT/S9Nm/tOaB/uP8/99/uOiV0urOka06iPOtSubGwun1zQ47ObUJ0S1RNTh3pD8/39m9/32z7m96UcVKtMzlJSZw+la34t/t5PDniPUYbOWfe6fZ/n3onz73f79a4zEyoxSOqjSUkFt4V8T+LfGvkQTpcyyXKO9jbzJsmT5Jt7v9z7n8FNpezClT9nU1O1+LuiX3jbVn1zTY3h1i6+yzTfJs87ZvR0T/gCJ9+uXCT9hNtnqYislDQ6vw98KH/4Ryyn8QWNslxdP++i/cu6On3Hmf7/APwCsa+adIs4ZVVIuv8As36Vr1/ceIPE+uQ+Ujo6XHnJ++/v/wC5sqaGY2MnO+g9P2ePhJrF08ckkNzsT7lumxNn8b1nUx1SctTsoVaeGgc5r2t+AEv/ABBo9p4O1K2svBSIlm8KQzfb977Pk3v9/wD+wr6DLMRBR95njV6kMXMzNK1jwPrF5ZadBofiGG41FH+/YQ/udkDzPv2Tf3Er1VjIS0OdYRPqXodS8K/Y3vo5NYtokTfs+x/Ps37PuJNWqcJK9zRYJdzJ17xh4c8MeI73wxquq6xbXdk+ybzbCZEf/wAfrH63G9jnqUI9x9/8b/hz4b0jR7vWfE+pJ/a9t59nv0qZ/k3un/oaPW0ZqWsRQwsXqZcXxq+Fuuz/ANl2XjT9/IZHzLpV4gRP77/J8iUKTn1LhTt0O/8ADfhJNVsk8aweI7NNE3/Zba+iSZPOn2PsSHenz/cdHf8AgrenR9pJQb30FVfKr2OZ0Gw0DQfC9p4O1ieaG60u88/7O6IiXO9/kdEf76I9fcYrgPDZTgnUddNtX6HgUs+rVqvK0eweDJoNNsEk02PyX+5D5rpM+yv5xzunChipJO59JKsp005HO/GDxnaW1lFo2pajc2z3X/LW3+/UZdD2sTycTWuWvAd/Y3nhdLTw5rKX9xv/ANdd3O//AMc2f3KqpF0p6GVFcxsQ+CdN1KV7rUtlzqECbN6f3P8Abrs9pUkjvtPsFtYeGLC4hSD7HC7vsR3h/wA7KzdKrUGlM+hPhT4VtdG8OSX/AIgh8Gpb6om7z9elRLm2h2fJIiP/AH9+/wD4BX0WUZbCjD3jsjScT47+J3xg8ceM5dEtNH8QaPNb6dZ/2fbWmiTPvtt7umy5d/k87Yif30TfW1XLYKfMaKTWh51beFfihs+3WMc011dTPs8nVUR3nT/Y3/8AjlVGjFdC402zq4fCviqz019V8TeP9H0eyupvIfzdS3/Ps+55P33fej/In9ytkoo2UeVGZbal4fSL7dPqWq+IfI+5DpiOnyb/AP0D/gFZTkkTSd2c1pth8RofGup33gvwX4kTTJ3nmRJnR73+P79cc6y7HqU6alE0L9/F3ieW0SDwPrFtqHkpvSb99vfe+/8A3E2UUIU4ao8h4Tkdzd0TwZ4xs22XeozQpdf8sXudj7P9xH2UYjESWkULn5NDo5r/AOHLwXF1qXid790dIPJeFJvJf+/vRP8A2evLk/q7uzSckkcDqWpWmiXt7BoepJeRP/qXt32P/uOj/wDslduH/wBpOCclJnJTa34gtp4rSexvN91N+5hiT77v9x99d1TD6aHbRiup1fj/AMW6d4k1SL7VpqW2xPJheWbyf7nz/J/uVlGLgZYinzPQ4x9V0rTfsVjd2Mzpp0Ox7j/nsnyP/wCyV106sokONjq/A3iTwPePquq3WlJeWmjwpdfZ5ofuTvsh+T/gG/8A8cqp1ps66LVjHebStY8G3HhXfbWcUmsJqD6nLC/yff3wO6P9zZs2f7ddPtnYl0yW58c+EbO10fR77Sob+7tdNg2PdzPNbef86P8A8D+5WcqzF7M7XR/FvgrUtIisZ/8AiT2UE3nbER5t77H+47/7dct2ZxR1fh5/AdsuoajfeLXRYLmDyYn2J5yTQpv3/wB/Y6P/AN90rmiKmla34DTxvqEaeKn1XT00qBIbh/k2T73/AHNaxd9ieblNu/8AGHw58PaNb2uleI/EOq3cj+d9nh1KZP49/wC+m/gT/crZSaDm5jzHWfipq0Wr30a+JpCEuZVH+kdgx/26vlZdj0Ob4OaBf3SSaq95eRI/+pd3SH/vhK+Pp4uc9kYUo8x0D+DNNs7B4LHSra2+T5NibNiVM6zbNp4VSPHfGHgPxj/biSWMeyK6+RJoptn/AH3Xq4XGQRNHB6mhf2fiPwldWngfQJIde11336ld28P7mF3g/wCPWF/vv/tzfxv8ifc+f1o5jTSOt0uRWRtab8N/F3h5U1m+S53XXz3KXbu+z+//AMArlxGNp1VaJz1cHI6nw34btLZPknT9+nnb/O+T/wBD+/XnewnUd0zGOGlF7iQ+EtKs59TutD0bTba7nTe7ww7N/wDv7K6VXjHoejh8TBbmLN4Y8Y69b3Fok+iWb6j+/v7i3hfY6Ojo/wB/50f7mz/gf/ANViomtbHQSsjH8JfB/wAK/D2W48VJ4t16bUEtvJSF0fyX/g+d/wDP360Ve558o8up3Fh4z03fK+q6bptyiQvDvRPJmf8Aub3T/wBD2Vx1p3MnV1N2w0fwrrdvLPJdTWb/APLHyoUm/j+599HeuflPRclYz4fD2/fP/atheXHyP5KTbJn/ANhE+TfStY5Z0+cwtetoPDfiG0nu7F4bve8/77+/s2J8ldeFtKDMuRLY7Lw3ol262+jW8E00tqmx3eF9jv8Ax/P/AHK8+rStNh7DmNbUrPwxqS3Gj3d35zoifbE37HT/AIBv+5/v1z08VHDs5KsrHoUnjz4c/tH+F9Q8LeI9UhTXvDcO/wDtCFN81sn8d0n9+FNn75E+599K+gwtWGLjqZRqs+X/AIg+GfEfg28l8H+KdNT9yiSfaLdP+PmD5/JdLlNm9P402fJWNWUcLPRGrnynH6P4Yut93Y+Qlsk7pBNdzPsR9n3KutUhiYXOqjiuVHR23w6g0rw9FptjfTQ3E7u7zW9sifI6Imx/9j5H/wC+3rzfrblPlRlUxT59Du/Bl/qWqp5epQJsst8Dv/ubNif+Ob6MfJ04XR01K7nBHVXOj6jcweRYwf7f9yvDjCU3qXFNms+j+GNH8OS654xkmmuER/OS3fY8KJ/f3/x1106DibKm7HyPc+J/E154ot/Eem6x9mS13wf30mg/g+RPuPXtKEKtkkc0cNOtFmImo+B4P7Q/tL40TabrU9y6X+mf2DM8KQI+9N7/AN/+OvUw2VSmrxZwQwc6M2aej6JqviS9sv8AhVfxXtvEOpum908n7BNbfwP8j/f3o9bvLp09bm9OnNs9o8VfDHWLD4DvP4c/4mt27papDp8Mz7LpH/ffIm/7mz/0CsZKdPS53woyaPmy/tvH/jOd/wDhI53vLie8R/NuE/0l3/jdP77/AOx/uV59SrKLPNlh5tnsHw9+BUnlaF4xtLu/1K90W5f+yvsnko/kO7/fSZH2P9/f/uV6GFxTtqdVHCyO2vPhB41m+KK/E/RtSufCXiq102DT/tGnWds6Omx0f5HR03v/AB100cQ0dKwysa/jzVfHfhvwbLo/jSTVfG2u+JZrWCzmm02FJraCHfvSGGFNmx9/3/8AbrPEZhKGxx16CR5+80nhiJE8VaNNpV3ZJv8A7Pvvv7E+d9n8aJ/v15eKxWKxK5XWb+88mhg6DqXSOm0H4qeDrywe+tZ3tl850REh853/ANv5Pvp/t183ictnB8zdzvxuG5YLlGeLfD3gfxmlvqWqwXlzv+fyUmdPk/j3pW9Om8LDQ87EYeyuVNEv9H8JWtxo2h31no8UHyTPaQ/cf+BHd/46rC03ip6ozoR5WY+peP8AQNN/0W68R6qmpx/PD9nhfZD/ALf3/wDx+vajCnE9dVoHR2Hifxrc2sXiDw5Hc22/5LnU5bZ3+0+Sn9/5Pn/77/77+et4ypor20Dq7C8vtV8Jf2z4tn0rVdYntvITff772F/9hN7/ACJv3/vqKtSdKdom0ZKRwNzbR2cX/Ex8K2Fzpmo2zzumszW0P2lNnyf6n50T7/8AH871rWqT5Ezb2SauZvw6tvDltLcT+H/A+iaVdu/kJNDbIjomzZ8829/k/wCBo9S6jSJpTRd1u20bW/Fsuh6HJf37v8kMNpZ70h2f88YU2In8f99/n+/WLrsxxFXl2CzR/DaPpulfY9NuoN8819fXL+dcpv8Akgf+BET5/wDb+f56OZyJjPlKl/8AEvXLCXyJL7RNS0+d/wB89jM7pD/t75k/g/v0nQ5zqjjORD/+FkarNEjyeJ5obJH2fImx3/39mysYYadN3bOd4xVNCvf2EF/4li1KfxjoOx3Sd7iV5pn37P43+47/AO+9dcZwjpIVlPW5u6b4k0bR9kf9lW1+m999wltsffv/ANh64cdRVTVGOLnZaGb42tvBXjBP3+mzabqCPvS+im2I/wD8XXJhqzwzscFOd2cveWejaVPLPHrNt5T/ADo7733/AO2le1Rr+0O2Fa2iOfudbsZtNf8Af22pJsff9xHetpRV7m6nzHM6b4e8QWerWljrkHnW+o70R9++H7lazqxiVURu3NtY6Db3CTpYJ9qhtbV3t/kd9j/f/wD26IVYy6BTdjA0rWNDsLK4g1LwzM93dJ+5lhd3d/8AbRKcol+0OlsPE/hy50SKB9Ae5lSFNmzTXeb5P7/yVk4hzmhN4Y0fUvCCazPY6lYagjuiJsmTztn+w6fInz1kZIqeEvDGs6lputwWOmzf2hsgdNiPN+4+f5/k++n/AMXSZqjP8W6O/hL4g6r4KsXhR7W5g0/ztmzzp/8A2T770Yd8xVemlsRaVoMmq+I9K0r+2UTUNU1WDRXfzvOREf7/APt7NlbVXZhQpJlm+0ePTr2409t2baV4T9VJH9K6FULselWHxv0Ozi1C+8Ta5rFh+5neztIrZEdINmz53/v7668BhKNKg1oefNtTO1sPiLoepaJb3cmq20P2qHfC80yI83+2lfLV8DUdduKPQlVtBGhr3hXx/YaHL4g1XwrqVnpWxHmu3R9iJ/A7uj/JWscnqR1sEcajlLPxJPomry65pulWb3b/ACQ3F2+/Y/8Asf7dZ1cBUjoarGomf4neJ9YSW6nkTYk3764mufkRP9z7iJVxwEYbmM8Rzle21KfUp3uv9DdN7pbIjv8APv8A49n/AACuqFCKRxyTkyWz1t7awfTo7t7l9n750+T7N8/8e+sXqZzlYZf634jsLN7uxgudVRE+4mzYlZuncKc7kT/2jqulxX0GhvDFPvTf9pT+B/4//i6rlubynZGJf2fifTbd/In0felzvdPO2TTI/wD6H/HR9XvqYv3tjTTxb9jfz5P7StpUdEd7T+DZ/G6bN7p/t1MHzaG0bwPVdHv9S1JorF0S/dLZ5v8AR/n/AHCff+dPk/jT/vuiphuZXOqNW5x83hKfxD8SdE06+1i2s7dLC61pEu3/AHLwJs2I/wDcrmpJoHQdPVnfX/7T9jN4XuNO8OR22m3Edg9ql39jebZP86b02f8AfdazjcylXSVj5ftviLAms/8ACMRwI9xqKf2f9u3v++T7mz5/nf8A9DoeBjueZTpNu50ulTePPDfiC08aeDtS+wTaW6XSXD/J9xNnzpN/B/f/AINm+uyhTjSNZUT6K/tr4e/Ejwtpkt9LaWGiQSpA8ML/AGn/AIQnVLpH2Jvh+/ptz99N+/Y/9z7ldGJipoqcIS0PF/ElhP4G8fy+B9YgfSri1/1ybN8Lp/BPvT76OjpsevKlRYU8HF6jYdb8TeKleTwzpqWEtq6On75E859+zY/+x/HXNThGg9TpjTuXfB+ieI3159N1jxjZ6O73KTzPDMly6Tv8n3E/9n/v16tLCxxiNlQvqfRGg3nw50e1t5L7WZryW6uUskdPk85/k+f/AGPv1z4jLYUpmkKip7k3iH4i/BbwxLLA+q6ajwb0eFIftO9/4/79dXsacYIJ46K0OH1L4/fDbw9F5+jabZwyyJvht/JS2/8AZKcmnsZPFLoeI+KtBfxPeXes/wDCOWepRapc+feWm+F0d9+/eiOm/wCff9+t6VVx6mMq1zl3+G/grStUd5PhBqUMKOm//T3dPn+/9x/uf/EVcsZKxi8TKJ6t4V+LX/CN2Gn6N4K8OXkNvZI6PDLM7797/f3v/HXk4jHTvYz/ALRknYdr3jb4Ea3qVxd+OPB2m/2miJNNNcXjo+/Z8j/JXZGnpdne6qSuZug/ELwrbeI9M8P2Oq62mnp8lmlvZvbTXju/3ET7+z/Y/wBhP9uto0rmbqX2PYNN8f8AjR724sf7A0SayR/9GuLu5/0l3/24Yfv/APANldPsYU1dGyxE7Hk/xF+Knxe1i/1Ox0bxVeWEsFt5MPk239mw/wAe9Ed97v8A99159fEyg7JHJWqzbOM8SeHtK1vwbF4csfAFt/aF68F1qvim4v3v9QvJ0T50T5NlrDv/AOBvspYjG05LQmFKlT1TOfv9Ng8GXUVjPd+dLawpdTW/nf8AHt/v7P8AYryp147mdWs1sdRDr095ZpdQWszo6b9lw/kpsf8Aj2f/ABdc9PM+d2scE8Q2VER4Uf8AtWCG5iR98PyIkO//ANDr1qWKVtjWlO5pvbXepWstjaXdhYW/yPN5Nn/pX/AHdPufJU8twjDW5YsNe85P7Hj1je6b5kmvpkRPk++ifc/772UuU64xLelXkn9iXtjpUiabafY0h+0aZCiPZv53zv8AI/z/AHNn/A66cPVko6mqn7Eo6V4S8P8Aif7J4R0a61W8u3v9kL3EyP52nIm9ERNnyP8A67f/AAfcqI4iUp2Nozdcq+NvD1j4MsInsfD/AO92Tvf3Es32lETZ/wAsUhRNn39m/wDjf+CujmTLqYb2aOf1658TarFaWPhzxp/wjaSJ9l82xT7M95/v3P8AA/3EdH/9Ao03MVUUVZnDv4Pk8N6z/Y+paw7vB8/+kXL73/297pXM6qZ5bk7mlNbadbb543f7X/yxeJ3mdHrNyuK7Oa/4SSOzVpNN+2PN53z70+/v/wCAVrBw6sKcLDIfHPiaGdJ/sN4iJN9+3s3T/gFKdKE9mFSm5bGxYeLY3i36ld2aPa/v/kTZs3/+z1VWlBL3WJxlyGh/bdqlvKkmpJc/ak87ej/P/sPXk1XUTtFHBRb57HNaq93r0sWm6NqthDL537mW7dERH/33+4n+3Xs4Oly7nqYOLT1OcSw8XW17/pWgXnmwTfvrhH85H2f3P4NlejUhdHqyWh0dtf30P2JNVvnfe8+yb5Ef5/7+z+OsFEzRq+T/AGlKmlX0FyieTs+0Qpv3/wDAP7n9/Z89aqJojqLbwrd6PYWljfT3mpRO8FrbS6NeTbPP/gT/AH/noZaViveeHvD/ANse7uvAHirVbdH/ANMvrt3fYm/533+dWMjVRTMq8f4czX7x+GNH2P5OyF32Tf8AA32b9n/A3qIK5nGXQ0vD2g32pazd6zo+m3MNkjvp9mlij7P9zen/AMX/AB0VKdzKrTctjC8eaPPc6prt3HfIl7evA7/vtm90T59776iK9nuctRVDh7abUryVJ4NS2O7/AD28r7H+T+NK6otTFTnUiaK3vihVCwxp5YGE+R/u9qPaI6rVOx9b6r+y14OvJYr577W4dkPkfJNsR0f+ChueGdrmlaj755148+AnxC0rVPt3w20fSpodPs4EsEuIYXeF0f7iO/zwp99/4/nrupYqlBXktS6tP3DmvDHwr/aFsNZ+16l8Obm5t53ea8S3v4ZkuX+/86b/AJ/n+ereaU30OaOGPatY0T4m+P7y0S70DR/DGn2SPC9p/Y8KJcoj/J8ifPv2fx151fHwk9EarDM4q5+FHi2HVriNPE/h54rJ/tWy70R0h2P/AAI6bPnT/f8Akrgq81y/q7R0r/DrxxbaRd+Ko00R4rX5Jr63+Sben3Ef566sNQlNByJDdH+G+q6PFcWnjWxhR5/ntktLaFEmg+d5nd/n2bH8n+D+OipRUTmqUTEufCXiq2vXn0PX7O/dLbyIUifZ/wB9w7P31cE5uLsgp0jJmsPjg9gkF3oH2NE+5Nbw/f8A9tE/77+StvhRrWpdih4b8PeMdS8R2mnaxHeW0U83kvdvpr/ud6bHd9/ybNlNVehth6HMaupaPP5VpfX1peW3no+/7D/x9Q7Nib9j/wAG90rtjhFBXM6sNTs/gneeMfCqarHBr95YWmo/Zft9jrk1kn2nyX37IX370d/9hK5K9Tk0OrC4fn3Mz46prmveK7LUrWOw/szTrC6gvL64vIUhd3dHRET+P7n3NlcVNanVj7RjoeX2Gq6Vbazb+RPN/Z8++Z3t9j/98J/z2f7layR821KTOr+EXw6+IXx18Uan4c8FeFbDR/8AQJ7p7jf5PkunyJ5z/wCv3u/yb0rsp0JTNqeh6d4t/ZT+MnhXwm3iXXPh74fzosM97rGrWPiBN77N7vP++fjYn8CU54Oe6NZO+h5R8P8Ax7ofwt8Tvcx6IbhJ7P8As/UvDmoSfY0vLK5Te8Lo/wA6J/y2T+599K3px5tGc7w0k7n0b4t8B6BZ+Fk0rxr/AGk+lWVtB/whniF/JvNQs0mf57KaFNj3MKPs+f7n3HT7+xypRR10aUkR+G/Aem6l4S0zxbp2pWd5ZTp9+GZ/JmRET59mzzk/3K8ueXuq9zqcOU850fwxpupfF3xL4f8AEepalo97e6U+rumk2yQzWf8Ac2O/3E2InzpXq4PDSwyMZV+U5XxJDpVzf6hocnjG58Sabol46WepzJ88yf7Gx9jpvd/n/j+SvJzWrLm0POr1mcpquj+S2yxvoUTZvtk8n54f9iuKM5yicibmzbh/sqzX7LaWmm73+dPORN/9ze712UZNmqbOlttb0pN/+nQpdomyaVEd/k+58nyf7/8AHWs5OKNUjMvNE8I62z/2bHZ6l/z8xXc334P9jZXPDFKWjRlLEJ6WOK1h4NE1e7tI7qGZE+fZ5yI/+xD8n+xROMZu9jHmjJ3OlS2gh0mK+0O7T7XvTfLCib7Z9nybPk+T+5vq6uIcdjarUaK/gbQdS0fxlp9p9hd31SZIUf55nf8Avwu+ze++tsNiXLQ1w877n0h4kh8P+CbCXxH4xTxO/no8Ft4e0yFNNtX+T59967//ABHz166wkoq7Z1068TxW28f+HHuvFcmjQabqr3sM8CeckzpbecmxHhd/nd/ub3/v79lcGIlCOjHOpCbsHjDx/J4V1yXw/qWnXOgvZI/2l5dNfYmzZv2Js37P9vZ9yuGjlM6juaVskq0lzXOXT49/DK5v3nsdKTVXnR981u6O6fJ/zxfY/wDwBK6pZDJo4OTkfKzzHxh8cvB0z3sFpY6xbXH8CXFs6fPv/uVz0eH1BmVTBJal7wN480PxBb3uqwT6kmoWqJavaSw/I7v/ABo+96WIwnsTKFPkOlvNY1XVbX7DG9s9pseGZ7R0fZ/tv/Hv31h7QbnYLbz7bfpt094kU7pAjxP8/wDf3u/8H9ymptvYPbNHpvgDwTrPie6fQ7XwrbPFAj3UOo6t86WE+zeiPC/30mfZvf8AuV6fOo09j1MNS+tbnd/FT4aX3wc8LxeJvB3iqazuNbhSDW4ovJ+xefs37IU2fIiP9yvOp148zujWtS+q7HiV/wDE6DXry7k0ONPtE9zvmvnfY8zp/Bv/APZE+/XLHFNs8qrmTnoijo+t6Ul1/wATXVdNdJH+S0RNiJ/v73+/v/jT56641ZPoZwnOp0Ldtr0HiT7PHd6dbXmiQPsmS+3/AGpNn9z+P/2f/YrOpFxN/Yo6uz8AfC7Ul+3WOlW1yjpv85Ll3rzqmIcdh+xNqz0Hwdo9q8Gm6NZwxbPn8mGuCNaq3ockptMq/wDCE6HrzyzwaVcwps3u9vbO6f8Ajleth1WmtbnVRakcZ4th+HlhpdxpSadClwm/5Httj70/v16EcPUjrI754Zez0Pmy51XSnuvIkgvPtG/Z5X39j/x11QdOOkjxqeHtUZvaJpU95+/03Z9oghd0immf98m/7iOlaKaid0YqJYh1i08PXrwarve4/jtHd9iJ/wADrVVr6HVF3RR03W/7S1RPsMc32d3d0SZNib/7laJEIf52vu/2q61h7nz/ANx9n/tJE2P/AHNm/wCT/YrVJGiLuj3jp/pSTw2yP/oSO829HT/gFYuS7mFatynd+G7nRtS2Qa5qUzon7iZ0sHuX3p9z5E+R0/g+f/frGTVjXDVuY7XW/BnhzQdUfSpLq/f9zBN8+mvs8h0R0/2P464qVZ3OupTUdUYX9pQP4f0rRoILnZBNPN9nt7xNk107/O/9z7mz+/XW6lzGM7bj/CWm+B9bv4tK8Y6VeWyWsyedsm8mZ0f+4+zZ/wAArhx1bk2NaNWnUdmXfiR8Ovhzc+Jbi68CadeWaWuy185LlHS5+T/Xf5f/AIBSwOJctzs9lTZWttA8m2ihA/1aKv5DFbOodqVM6n/hIfiHoP2f/ic63Nsf5Et7l5nf/Y/2K09rDqz51TubH/CyPiMkSTvPN5rv/qrvZs2f76I9L21PuaqZsWHx+8XaP9ntI9K0S5lnf54Yd8zp9/8AuJ/uVKqU5dS/bWNX/ha/ib7Uk99aaVDaffeK4+RNn/fG+tVCnIPrKRY1j42X15ElpB4ctnlRHdEt3d02P8nz/wCxVVkjWWJUkedar4b/AOEh1uLUdS1nXrC3f53tLHUkhSH/AIBs+f8A3K1w9TkVjlk7u56XonjZ9S8JWljPY+dd2sL2v9ouibPkfZ/7JWctGbOqrGPDealNcWXkaVbXN9av5/nWjpC6bP7/AP4/WDqpOxk6yNi5+MEdskum6lYom9Hfe9/sf5KdSnzERral3TfjNocyvH4j+S3nhR4YvnSZ/wD4tKIU+XU64YlJD7zxt8NkvU1XWL54ZZ7ZEhhd97+Q/wDB/sf7lXHGc2hksWpMhvPi74LmXyLS0fUkR9k32dIZkh/3/nrVRVTU2jUuYtn48+B9/qWy+05LZ3+TzrjSnSFP99/8/frF0yJ1Oc7C20H4Za3cPpUljYJNBD58Pk/JvT7/APBWbXKaUoxLXh/xP8KPg/qUWv6joepJa6pZxzpcWjzTfbHdH8lP9cifx/xv/crroVLMwxdOXQq237R/wg8T/ELXfBniP4teI5tM8WQp9p0zW7pLPSdEskR9/kv9xJt77H+d/wCD/fr2qNSO558HOO5q6lZ/scaIl74/g+I3g+/u9O02CB7iXWLbUn2Qv8nyfO7v/wCP/wAFOUKZjGpNswrn4teDtet/DnxR0Px/4V1X7VePp7zQwvbXVzAn37VLZ33pv3on3P8AbrjqQp2ep2QnIsfGP45eHPCXgpLTwxd2aXt0/wBis4ok+SH+D/gFeFRm+Y75YlTVj5U8PeIfFVh8WrvX/EfxRebU/Ets+kX+rb3fZBsRHgff87p9xN+/+PZXa6jsck4c57Xo/wCzf4/1LSPL0fxBoNnpkCb7aKF/kdP4PuV5NnN6nFUoXOc0r9kj4t3/AIou57Hxxon2i1hgurlLjekOx3fZs/2/k+f+5Wqw9xU8K2bupfsu+P7y3TyNc0GZ44USaW3v/wDXOn+xW0IyidksPoclD+zZ8W9BvLu7tPD76lcTvv8AtE0zum/+D/YpzUpHLLDMseHv2Y/iNeW+zxVqulW29Nj/AGS//wBT/t7ER/nSup4dSWg50+fRHP8Ajb9n7X/h1dW91p3h/XvGCXTvNstLN3SF0+ffNNN/f/g2JW1LC2HTwZd8PXPiqzgeC7+FF/YRP997iw2Inyfx/wB/5/8AconTTK9gd34Y0r4h+J7V9c0a0ufA17An7m4R/nT59j7K5JUtboaokPjj4S+KvizqWmQfEz4r61rbp58KfaL90R9mx/uJ9z5P7mytOZyKnhjrfHnhL9nf4LfBqLw/4f1i20r4iPZWuoQ3aW1zeJYJ5/yPsRNib/n2b/7ldVHB8+o6eHPmv9ob4haj8QvHT3XgH4h6x4zu0s7W11i7uNlh/aqeS6TPsfYiffT9ynyf98V0rmie7Qq8tBxPlWTwV40QM73Vn+7/AIf7Vhf/ANnrZTkeLRgvatmhpngbx1NPbwalfrpL3Vsl7bPfXEyJcwP9x02I+9K1jJ2B07n1J8B/2bL7WNB1P+2dR02a4nm/0a7sUeF9mz/cSvJxlOU3oT9Xudtf/sf31hYXE9p4n1WHZC/zxW3nf+gPvrkq0JLoRPB21Nzwb4z+CnhLVtKj0nS/EFpc6XYwo+qT2qXdzc6hsRJrpEn/AHKfx/f37P8AfrfDSdPdHLOjyntGi/tI6NokQtLD/hbviy3vVdb+4lsLO2dIHh8mFESC2R5tn302Ojp/f/gr1pVVNWSOzCzlAbr1/B480GWxupIbO3f57b7ciJcwps2fPv8Ak37K8bFYN1XdI6q1WUlY8N/4V14V8E6z9ru9Ds/E6fY5/Jt9Qd4YbZ0/j3w/f/z/AH64aGDUGeXDD8srs8UvPi18Q/DFx/wjn9gaJZ6fq95s02x/sSymS2R/k3+c6b/9ve9e/QUIqzPfwlSEY2ZT+H3ivw7rPijUvCsPi3Vf+EgSOZNN+3Q2VtZJdQ/f85/O/fI6I/3Nj7/79c+JwKnsYYjA01dxZ7/4V8DfEnVfNsZ00q2soH8lNR+07/OTZv37P8/cryJZdZnm3nSdkjs7DxFbfACRtR1D4Tj4hXF1ClrbLeTD7NbPje7u5jk2b0TZ9ztXdgMvp03dlujdGl4b/ai+C3hu1uxpfjD4ueCobqa1mTTrfQYUgs33pM+zej79+zZM7/wfc2V9LGNKKtZGToPoeM+Otb/Zt+IPjy98Rp8Xviholpe391dPqcui2z2r3ru832LyX/0pPkfYk2zZWOI9nJdDqo0Wjkrz4Y6r/az65pvhy/16xunf7Nd29s/yI/8Af/j/AP2Pnr5zEUIyloKvQvsaFt8BPjTpviPTNG1zQ9N8H2Wt73ttR8QzJbaekH8DzP8A8sf7ifxu+yuuOXcyOCpdHSa9+x546/sKfX4PHfwb1XSrPZDN9k8UK++fY77PnTZv+T5E31osrvrr9zHTueU2em+ALN3nn8AX8MtkiedCl/Mmze+z7j7657W0PQjTZ0Wla38NbnzZ/I1i2uLV/PhR7ZHSZ0+4m/7/AP449J7GyVkXptStdei8y+057C0n2J9huJt6I/8AsbK8bkae55GIgQ2Fz4f8PWt35E6Q/vkd7fY/kzIn/oez5/v/AN+tE2KhPkML/ha8mpRXEEE73Nu6fZbn99vff9z7n8ez5H/uV106B2Qncl8Q/wBnW3hW7tINO0q51ODf/p1omybe7pv/AHP3Pk+4+z599OpRYqh0Gg+JNK1vQ7KDzJnu54d7/wCh/On/AAP+5XHFW3JoyV7I2/Deg/2bp3n65dvZyx/PNsf9z/sUSTk7I9qjRrTV0jb8jSv+fGb/AL4eu1ZdiH9j8TNx8zuHsLu5t/LvpH8p0/5Yv8714c4TXU5VSJdN8N6bveST596fJvrllGp3No0Tbh8Jfb7V47XTraaW1Tf8iJvT/gdUo1I9SpYbQ4zWPDH29/8Aia2M00W9Pn2ffrZVakepyyomeng+C2b5ND2Svv8AnSFEfZW1PGyqaC9k0Y95bWNhF9ugvvOlgh377h9kKff2bP7716NOoGxlW1npWq297pt9qt5bW8E07vDaTbETf89EqzkRId4bufB3gn7X9htL+5/tT79xM7/In9xP9/8AjesXqZNGw/iTRprD7dJBDDFBstbaJ5vOf5/kf/gf9yuqnUuZ2K9hpum+IYIr7+zYdsEzps3+dDCifx73/jp1J22Hdo5LUvDf2lLiePxO9tE7ulylwnz/AH/ub0fYnyOlSsNy6gqbRFN8OtGh1S4ur7UbyFHhfZDbw+T86P8APsffs+/WqqcmhqqjjoehalbadZ2cV9d6q/lJstYf7Qhe5RE/2N7/AOf7lEJ3JjUaOC0rxzd6bFcWNrG+lb96b0f/AFybP7n/ALP8lefiqzi7IyqY503odbN+0JrGt+FPDXhLUtO0q8t9EsLWyS0mS22bE+RH+dP+AVtTm1udbzONRHmXiqbWNV1S91K+vvD2m/avuWmo6VDN5Pz/AHIX2bP++ERK74Yiy3M3iYMynsPBcNqn/CQadZ6ldps+zXENsieSif3NiJ/v1E6s+4pVIR1LEPi3wB4el/tXTrG2mu3ee6S4f53d/wCN/n/jeuSdSp3OSePUdLHnPjP4l31/LLdRzw+bH8kPk/wJ89aUKWpUJst6V45/t6wRHjSGWytk8m3h+RERNm9/993Te9d7paHXGpZHqvgn406rYaW+h3WuTW1l529IftLuiPXk2UWcsq7bPe/Dfi3wlDFZaxHYzX+oTp8/nb/n3/f+fztnzv8AwP8Af/v1rGuonVRqqx0dt+0DPc6pFpUGh39np6fPcy2Nh9mff/AiOj/PRUx8EP6xcz/i18TtS8SRafB4V8OXiXEEzu9xdv8A+Off30U8fBh7W4fCLxP4g8Pabcfbv7VvLR32eVDZp8k/8fz797vW9DFKTLopPc9Ss/GH29Xkj0PWPk+/vh+5/wCP16Pt1bQ63JRWhz/ie5/tjS7vzNHvIUnhf97vRP8Ab/v1ye1uznujz/wZ4n1W/wBLSSed/sV7DshSF0d/IT5Pv/wfcd6Oa4XH+IfE8eg28Ul9a3nyI77N6P8Ax/Pv+/s31FRqnqROsjy/xb4h+HniS3vb6fwBqtnd6p9ltZvN1LYlynnJ8jon/A/v0QzL2egQrpF3TdB+E+z/AET4Sab87/8ALw+93/77Splm8TD620+VHTQ6DoELf6J8KNK2f8A/+IrF50kbc/KuYls00PTdnkfDLSkf+DZsT/2Ssf8AWBI5I4lnW6V421HTYvIsfB1mn+xvo/tyEzqjXLFz8UdVhR/P0rTU/gTZNVPOYTQSxaloeG+LX1HVfENxrlrd2c12/wA81u6I6P8A7Cf3PuVk80gmc0qibPSvDHxa1WHSLfTU8HQ2zJ9/yoXSGqqZ1GBssVGOxrXPxd1KGJ/M8OWGz+5v31nHiGOwfXIszLzxhpt+3n/2PYWzv/c+/XPHM7swqYi+xmarc+H9SSW0uvDKXj7PI3xP86J/v10xzK2txQry6HP/APCJfDmzt7eT/hW0P2hNnz/uXf5PufO6fPXXRzf2jszrpVpv4jpofjB4Z8JaHvjsUs0gm+ypaOmyb/vhHT5P9uu36wp7G0sTCO6ORT9r3TU8UJHJprvpjp5KRJN86P8A3/46E5rYhTufQelJquq+GrTxjaeGHudMvYUnSaKZJvkf/gFXzTfU2irmFf8AiTw/Z759Z8K3iOj7H/4lqTP/AOOfPWMpTe7OlabFS5+LvgCwt7iCO+m02WCHe++wdHT/AIBsqFRlJ3uJ67nLar8evihr179r1X4xfDXxDp7/APHtZa94YR7a2+5seFPvpN9/e+99+/8Ag2V6ccUoHBUoIsWnxR+Kt7dxrD8RfghYWzzJ51lY+HIUtrl/n+eZHd3eZN/yOjps+f7++tP7QiOnRR6jYeM/Cr3H+neJ9He7n++8M0KI7vXmt3dzvcYkt/efDZ9N1ufZ4YmuNOsHurl3htndE/g/8fdKT2Mp2SPje8+IWm6w139r8MabcxXyJBDFbp5Ox/kT5HRPv70/8fry4y5nZniOoqjsea+MNegml/s3+ztSht0d0tk3/P8AImz567qdBSVyeSxk+G9Nge1lvrq7fTXfeiW8th53nJ/B8+/+P+/W9NpFUZancWHgmDWLW41G+u7mbeieTYpsTe6ff2f3E+ff89E3c6nqdtDpUnwo8OW+syXdzcvepPvt4of7ifwP/f8A9+salC2xEaf1d8zPPtS8T/FvxboN7ofgvTXudM1Hf9sh8mF5k/2N7/On/AHp08Pc+lwGe0qMeWSOMj8IfHeKNYx4Av8A5AF/1Kdq7OXF9Khbx2Wt39j+J+glt8NPia6/a54NNuZdmxIob9HSlDhOpNXPjFnSqvQ4HxnD4j8APbweKtHewlvfnSFLmGbeifx/I77K8vG5O8E7M9XD45SRS0T4rpZ29x/ZrvNcff2b/n/v/crz/YM7HWNOH4warfp9kn8OWe9/+Wzzf+yUnh2YurqQ6r4wvrm6t9V8uGF44dk0O/5H/wBilQhyxYqlXQ8v8eeJ9K02CL7ddvCju+/e6bP4/wCD/wCzrfDx5pnn1Jts4rUry7s4k1+0uoYbLen2l5fubPJ3/wBz+589dsqWhcqLSuMm1j7Tp1xr8+uJDaXs0EP2tN9y7u/3NkP8H+d9csqTOSaaOm8N6xqttollrNr5Nzpjo800u9N7/wAG/ZRRptMVFNPUtQ+LZ9YsJtOtLGFIoP4Ivnd/7j/7H3/9uutxsdjhzFV/+Ej0qKaT7XbJaTpve3T50Sf/AGIf40T+OtHXSRpozauYfFt/E8em3VmmpwPB5N8ib96bPn2f3N/3P++6xdVS1Dl6nK+KvCXj97C41LRrqa5f7Tsd5rlIU3/ff77/ANxP9yqpVFiNGY1nzaI8i8VeBvHGgy/8THxHpt54geZ4L/Tre/3zWabPkT5P999/9ytp4ehT1bOVUb7ml4S8E+J5okeeO583Z8m/5/8Ax/fXHVxKnoiY0z1vSvAD6xdJpWo6HqV5NP8AO73HyQp/wP8AuVlChKo7nVGidl/wzlY/P/Z19YWaXXzzQvcv8j/8DTZXesKy/YnG+PP2NvEd/F9u8Oa49/F/GkV5C7/P/wB8UfVmtRewRwL/ALMHji5nSf8A4RHUkuET995PzvM6P9/5Hq/fXQaidTpv7Ot34PtZf7S8F+IftscPz3EVs80Pzp/G6fx/wf7FDdRo1toZltqWleG7qKS+8JW29E/c+bbeS+//AIHXj1aFVdDypc/Y7jwNr2ueJ/EfkQfZn0p0/fJcQvCkP+5/frzqkaqZlepc9Qs4bGztX8iR7Z/JdHht02b0/uf7FQ3JbnYm0Fg/2zZAlo7qn99331k6rWg+cltknvNUTQ7FH3u+9/7if33/AO+K3wsJSY6cHc9o8JaU8MVxd3cDu8HzpEj/AH0r6bD02o6noU1ocP4w02xmvN8cjzRTP/y1hf8Acv8A39ifx1pG0ROFjxzwNM+m6a8c8d46JqV0kO/50+Sd9mysatVPYxc7G3qVtJfxXE/mJsTZO/8Av/8Axf3K8urVcVqc1WPKrmPc6bInyWMD79m/fXlVK92eXUm76HQeANBghuLi+vrrzpXT50ffshT+/wD3ErWnUnUPTwVJ3uz0iz1iC2WXyNNTynTejyp8j/8AAHoqQmerPRHP/wDCSXV5dSpd6VbWyfcR02PXDWp8+x5jqyfQz7/XoLZnnvo/k/v/AH65VDk0Ye2ktGedeMPiRo2j3+n/AOg2d5b31yiTPcTPZoib03/cT+5vr2cuwMJPVntZTh8sq/8ALrnfqztfEnhvwlo+s2kGlaHNZy3qJPCjzPco+9N6J52zZvf+D5/n/gr2K/D6rR5kLNsLhIfBR5fm2VLC/gh3wJvTf/t7K+QrYaVN2Z41Klyl53tXtf4/3/8AG/z76UIM2mlsYk0yW3/H38n++9deCw8q8rSOenRsz2XSvhv4K1LQ9M1mx+JNheW97+4e40/TXubJL3/n1eZH+R/9t9iV9XR4bp1o3bNZT5TjfHOj6r4Sv7jQNcg2b/k85PuP/H8lcdfJpUXdDhc8c8W+D4NbifzJ3v4ktnRLGWZ0RHf5N6bP46dCq8PozqjG52vwu/ZXfx5da3qtj8OdH0rTNbsH0yzuJrma5ewfej/bYfk2fJs2f8Devaw9XngaxhY9z+F37PfxD8H6bqGjXfiq5S0SZIYUuLx4bXZ9z9ymx/v7/wC5XL7Nync6o6HqFn8AfCuiK/2T7TYPA+yaaHYnnJ/t0qlJ1tjop1VHc+HPjx8N/FX/AAsG7tdGsbbTbt7ZHuU+2b0+1P8AP/4/WUcR9T0Zy4qtfY8ys/hR8Qkl8j+1UTyE+T998mz/AHNlEsemecpTO4ufh1r6WT+RqVhc3qQo7w+TvdP4NlcssxUdzW87B4e+F3iOa4f/AITG0s5rT76RW/8AfT+/WOIzBdDClhqrZ2v9leFdE8P+IPDlpoFhZ3uvW1rZJfbHe9mg89HeBN/yInyb3f79dGDzRRjqdLwlR6HGp+zNda3odwn/AAnCWb/P5KPbP8j/APfdY08f7SRpTyGVP3meNfEjwr4n8AeIPsPiqCa5igvJ0sNQffC833HmfZ/c+evVpVLo4MXRdF2MzxCmgWFqk+m6jqU0T2aJ/pb7Nk/39iJ/c/8AiK0jGxzI6/wAj397b7NV/wCXlEe3mR32f7fyVjUq8psjub+81WaWK18XJebEhf7Hb3aO6f7f8f8AcrR4tJFJzNDwwklhYXt9ofhV0uNU+d5nv3379mz7n9ysnmSiaRnNdDpxaeNcDZ4O8RbccYvO3/fFX9eRt7Jn2B4q8W6B8OPDF74k1n5LeDZsRPv3M7/cRK/W8XiIYaPMz4rA4Rtn52/HX4na/wCJPEEviaPXLlNbfZvtEhdERN/+pT/cT5K/Ns4x0a8vdPqqGH5Uasyf23ZJPYxpbSv/AK50f5/n/grxuaJ6LhoZqaDqNtL9kj1LVbZNmz57nf8AJ/wOjmizJwNq5Txj/ZrwaPqttfy7NjpcQ+Sn+x9ysuVKJLjc8317w347vL+KTxBoH2xPk+fe7wwv/H9z+CtcCk5amTpK5veEtE1/W714PEeq6U6WVtAltY/Zk8mG1R/ufP8A+h10zmnsdF1LQ2k8PWNtYS6ld2lz4keBEhTfNs2Qb/k+T7ifx7E+Suac7DWGU9T3P9n74OeALzS7jxHdaU8P2qbyIbF5t8P3E+fZShNImth1TR6RN8K/hP420u4n0PSrDem+GG7t4fJ2On/odFSr2OT2ljyTw94e0ezuvM8u2877k37n53rya1do5o13csQ+CbTWNc/s7w5p1tDqd18ltFbvsd/9/wDg2Vrh6vMtTpjVujl9b8Aa/wCGdRuNO8bwQw3En37e7h2TJ/c+SsauLdDSJlzW3Ofv30621aKdIIYZX/cpNs+T/Pz1jH2+M1uclbE8jsjPS5utBdHsZ3vH85/3O/Z5L/7CffevSo0m3Zl0alz3Dw3Zz2GjWn9spCmoOm+ZLdNib/7lfT4PDrl1PVpSVjQ3x7Nnz73rq9mjS5F52zf+82UuRBcr23+hwIkk802xPvyv871fudjJI07C/wBVSXy9Nurnzf7kLvR7nY1SPWvB/wAH/iV4wsP7R1yews7LZvhfVrNJt/8AwD+CsmqcugpcnY868f6DY6JqT+HPI8N3l3BMjvd6I7womx97wP8AJ/H9x/8AYesnhKc+hk+TsYX9g6HeJL5GjQwv/cTxCn/taGuKtlMbXREqKMmHwB4/+0bLXTUmid/ke3vIXT/geyvFrZbZnLKnZnq3gzwl/wAI8iQarBc/aL3/AF139/e/9zZ/cr0sNgVFXPQjTVtDV1VI9KltJ59Vhtond0RHfyX+T/2SrxFRUVoau0UeVeJPG0mt3lxa2t072qP8j7P9dXgTx7bPKli76Hg9tqWuJYS6HBpSI/8AaV0/253TZsed3+RK2pVfamTqNs0tK177BdPa6lP5O/Yn+l3O93eljqdloGJq3R3ej3lprcUV3BPD9nRN+9P49leBytyOWjT53qdXMl2+my6rBdb5fuIjvsRP++K9nCVaaPpMPCK6nn+j6r8Q4bp08QalbTRfP/qX3/J/c+f7n/j9GLxkI6IMQ0loQ694kn0qK3/4k1/fo77JpofuWyf33ryqE+fVnl0a8HuW7PVUubKKeex8lJ03ojzb9lcWNqez2CvXgtjP8SeHtH16ylsdSkheJ0/v/cpYHHVYyReExzwMr83L+JwkPi+f4e6JL4V1/UbC88P6Rcz3Nnd3dmkyWHnJsS1dJkfenyO6f3H+dEr9Gy3Fyq07M+sw+b0cXH3/AHvlY67w9eT32nLqv2H/AELUIYLrTXt5vOSa1dPk+f8Agf5H/wC+H/uV4WZYdRu0eTiaajqi7f6rBbQP5f7nZ/HL8leTQpXdjzXueX+JPiLqNnf/ANmzx+Sjv881vs3/ANz+NK+ho4eMNUXF3Oj8H+NvFXhLUpfE3wv8VXPh64uptk1pDMk1tc/J/HZv/rk+/wDP9+uxVa8WuUxqwuz6I1j9pD4peMPgtdeCPGnwl0bUke3eG512W5FmHjx8kyWyR/JMnyH+5XrVn7SJtBHk/wAKPhj40+IV1qH9jz3KW9rbPO/nOkO9/wCCBHf+OvAr4W8rnXBI+8Phjc3dt4I8OWPiDRns721hg0+ZLeb7Sm9Pk3u/9z5PnrrwsOWB08tiW5+Ium2GqJaWOnX82932TQ7Pn2fx7P7lVCXvBsZvxC+Kn/CN+Bn8R2sdtNcainkWdv5yO/n/ANz/AD9ypnP2KIn7p8Y6Pr2peJ/FGzUZ3fUNX1JEubvZv2O/33rxMV+/Zyz949wmtvhl4YvNP0rUrHTUuNUf7LbPcW3nPM/+/RGhdCWIj2OU+Klto3gae01yxdLCyvt6Tb3+RHT+5Xl4yk4vQ1WJj2PNYfid4fuVme0d3SB/neZ9iVxpSm9TsoYuHYtW3ir+0rW71zSvCupalZaXDvvLuxs3mhtk/j3zbPkr1sNhG0dTxkFrYvaP8QtK0q9tNS1WDY7/AD21o+9/+BvXr4XK+XUazRVFY83/AGnNeT4otZPJIj6roKTum/7nkP8Awf8As/8AwCuurT9lojw8dP2jufMieCfE6L9qu/OuXnf/AJ7b6mFW55ux3fgP7dZxRXcciWz2qT7Jv49++sqsLs2iz0WHxDqT/v8AUrWwuX0X98lxF9z/APYrGVNyOynXhLSx6b4bfw54h0201XTUhtrfZ5H+3v8Av/x1i8I3qehTVOSNv+zYBx5dt/3xU8jNvZI8u/ak+PWo+ONLS+0aCaw0y62Q6Pb3Dojomze87/3H+5/33/v197neLWMhaLPl8vwTw9FqR4x8PUu/G15bvBaTIlrM7vLM7/x1+fyg6EndkYWLhWbZ9G6VZ6rpVmkljs81E+4kO/8A8f8A4687EVL7M9D6xMmmv7u8geDxBo290TfC6J86J/t0Yepbdh9Yn2MTSvD19NqkuzUUe3T503p/45XbLEaDae5qvZyW0v7zY6f7b765p4i2xm5WKWsabo2txS2N1Yo7onyPv+R0/wBvfXXgZWerN4L2pznh7wlqWia48enRzQ27/wAH34U/j370+/XfiJJo644qOFVme3fCvR/E2vfaINH8TzWemWT/AOk3EXyb3/uIn9+opq8DgrVOc9l8Kv4O02wuNK8Mvvt9Lufstzs+d/P2fx/+OVphopNpnPHQ+dNe1iC81e4g0qC2S0SZ337/AJ3+f+P+CvFxNqDZx1qyDSrPWdblTRvD8ln9t2PNCktykO90/gR3/j/uf36MO/bmUajZ5VreveP9V8V3Gj+JtN1JLi1fyJtlg6eS6ff379n/ALJXVUdPqN3LelaJrmqs8l9a21s9rNv2Pcp/7J/wCnCUEtGYtHVeEvBmlaJ4gstZ8T6rC97e3iJD8/yQu77E+/8A79a4LE3kdeG5Fuex+KvDd34Stb2+1W7hS005N9zMiP8AIm/Zvr6ujiFY9aKg1uUv7E1X7L9ugtN9u8PnJNv++mz79a+0KOi1v4S+NdBsor6+S2+zzuiJN5399N/yUe0Ayv7N8P6bs/tXUftNx/zxh/v1oBu+BPjf4S8GeI0g1X4Z3+qpJ/x7XaTJ5MP/AAD/AD9+hq4HSfE/4+6z44VbLw9bPpGiyQ9n33Mz/wC26fcT/YpJWA8hd9kXl/x/+h0wK/nR7f8AOypUOXcuR6l4M8B6HbeHv7f8Y/6N5+zZvmdNif8AAP43rkr1lAxkilqXiHwdo90j6HHeQu7pa2yfbH865nd9iIiO+xP+B1yRzKM9DWlGnSV0z5i+KP7Tej634vt/hfo2jXNzLp15PZPN9p857m637NiOnyfwV5WMpuu7o8nH1ajfuBZ+KtRtr/VbWfQ7yzfTrn7LNb3D7H3vv+T/AH65Z5fGOpy0qb6nL+M/HOm+ErJP7R3zfarn/VQp/H8/8f8Ac+SnSoRibyjY4nxb8V7rUrBL7R9Ns7Pz02Tb3Tzof9+vUjgoyR1PDQaM3wr8Y/EcN1aT2k++3guf9MTztiJB/G+ysK2WwZk8JHofSXg/xJp3irQYtZ89LZJ3f91v318rXw7wuIsOGHV9z0nwBpWh+J/Een6NP88Tzb5v9iBE3v8A+gV15Ll0sfjknsdKhGEdWej658OvAlzb3FrfeCLO8tJ02OiTTQvs/ufI9fu9HhDKJQX7rU8GVWz0MTT/AIXfBSGyTStP0q803f8AcifUpn2f7CO7vXJieAcrq70vxZjKqZmt/ADwTrdvLa2HiPXtElf/AJbRPDcun+5vSuOPh3haPvQLpYuUXqjmPB/7HuleCfGlp4qsfivr2pWjzb9S0zU7OGaG/g/uPs/77rphwyqKtE9qhnHs1ax6R8SPhjB4w0vQdO8OT2Hh7+wU8hJUhf54N7v5OxP9t/kf/f8A79efiuDPafb/AAHPNlM8c+Jf7KvirxJb28nhzXNB1KWP+C+e5s/++HT5K5KfBHJrz/gcksYpM8d1L9mz426bBdp4g8Dzf2fZIjzXcTpMmx/k+SZK4a+U4iLskdlKtT7noXhjwB4V+Ht/o+laVBqs2p3tgj376mmz7HOm/fAn+x9z/f3134LAYiC1iOeJprqdxrHjDQ9Bey07VdShtvt03kw79myaf+59+vYwOX4jEQfNEipiab2Z03hVPEdt4jstV8MWN5c3D7HubfTnRPtMGz77o/yf+z14WYYZYSb5jvwijU1TMn42eOfj1remp4S8PwXmg6Y7pBf6gjpDMj7/APY/5Y/30T5/kr55qzOzEQfMjo/DEPjHwB4a+1fE3xil/L8j/wBpunyIj/Js+5/9nS5kjWS5YHiXxO8Z+KvGd0k/nvZ6Zp3/AB4Wjvv3u/8AHs/vvsrjrVOY87Ex5tiv4S0rUnv7dI9SSwuv9fbfvnd3f+DYifxv9yuSLVzGjG257xYfDd7DVrTX/GusPqV39s2WcVxcv5Ng7v8AIif3/wCCumWHjzItR1Mf9o3RPtmg6VHdpDsS5fZvTzk+5SxVCCibKJ84v4PsbO3eTTbSFJn+d/3L1xQo8z0NqVM6vwZol3beGf7V8T6lcpo7zfubGJ3SG5f/AJ77PuPXt4aHs0azikjmtS1WSaW7ePVUvJXh32GxNmxK6ac3I87nuYPhuz8Maxqm/wAf6leWFultdQQzQw+dvutn7lJk/ufwVpOlzIFDmMrxJo+h2d5cT+HNc+2afBs8l5YfJm/2/k/396Vx0oaixEFJaBYTeC7DS4tSk1y5/tDfs+wpDs/8frqeF59TKjSsdRr1z4Av/hpaeINK8Y2Fn4o+0pDc6Zd70mtk+f50/gdNmxP9jZV+xNIo5LwNo8/iTxNceEoPEemukFy8CX39pPbafv8A+u2z7lHsTVOxq6l4s8rUbqL7XafJM68eK37Mf9is/Yo09sclrfhXXPFWrWl899bW2lJbQQW0X/LZ3RP7n9yvNr410kLH1I0vdieseCfDem6PYW8aRoif3E/j/wB+vAr4v2rOCjFP3j0K2s57nZBa/I/33+euNy5j0VyEyaPPc3DvJA9ClYPd7Ggmjxw/ckhSXZ87p87/APAK3k9CKkbIqXL2n2jfJBvfZs3p8jpXNLc8+o9bFe/ttDS1S+ntHd/uJvh+euujiOUuVb2CK9nbWsyOkcEO7+/NM+9K2ni2zknVeI1Pdfgtc6MnhKWxtH/ewXjpN/t114SveOppSnfc0/B/g+x8N6bqelfbvtjz3PnTP9z+5/8AEVrDEKLZrPbQ+ZNb8HwJf6nHpV99jT7S6b0Tfvff9yvBxNd4hs8mauwm0e6Te87wvFB8/wA6fff+/wD7iUYerKhobUqTOg0HQX03Rk1y785Le9d/JldPkmdH+f562qUqm5rKNjHubx4dU8/zIX3/AH3SHZsSinSm3uY2u7Hzb8S/iF4q03xXL9kebTUsrn/Q5dnzvsf5Hr3cNhFHU3ngpU1dM9F8E/te+NNY8bxfbpIb/wDtSZPtNjcbIUd/+B/In/A3r1o+7oFJTT3PrvXvipavoiQQaUnzw/P/ABp/ub//AIivUUE0estj0r4/a2n/AApvQr6B/nurmy2bH+/+4eq5EM+bUm37/k/2/kStAJYd6P8A6zf8mzZQA9/PubX7LJdPC+9HT+/9+gBz3PkzxQeR8ju/zp/7PQB13w08GSeJ9We7vo0SysX3v/t/3EqZTui5FT9pbxmnhLVNH8+CZ7KeGCCz+T9yl67vs/3PkT/xyvIxSvcxmfLmq+PNSmuruBJIdSt/ORETZs+zPv8AkdH37H/jrwI05QZ5zjUpO7ZyWseJ4LxnsfFvguzhSC5SZJfsCbHuv4J5v7+/+P8Av7K64T7nVSq05L3zV8N2GnWy/wDFIyXM1u9zsd0T/U/x+Qnz/PTrKTREYJG34q16x8MWX9h+LtHm/szVEfYjp9xN/wDAn8D/AOfnrljRm2Y1V2PIvFU3gd5ZY/DOlJYROiTJvREd/wDcT+D+CvUpOZUYzZy9g+q3l/bweFdKmub2B981ukKPv/299bSUjZUps+iPhd4b1/TYE1jxBqT2166PstPtO+2R3+ffs2ffr5/GxVbEGtPDS6n0h+z9qvhjSv7b1W+1yz+1wJBZIjpsdN773f8A3PkRP++6+t4Rw0KeKuzjxVOcdj2JPFnh+RN51GzdPub0mr9Vp1nezkeLKDKc2o+FtR3I09m/+66V6dOtJL3ZGTgyqLkW2xI3+0xb/vp9/ZW9pvVsnnXYvW2paXcv5f71HT++lZSbXY0Uk+hfS1R/3nmf+P1h7aUtOUfseo2azkm/1N86OlVGrbeAcjRnyWeq2d9b3z33+j2rvNc/J9+NEf5P++6qboVI6R1JUZrqcrqWmpNP5kmyb7V/rkuE3/P/ALD/AMFelQoULaxOSs6l9GYN74e8Lahcf2zr/h3TdVayh3/aJbZHmRP9+umXsaFFunoZ3q82p0ds9p8OrW3sbSO2v9TgREvEmf8Afb/IR/ndP9vZX4XxXiPa13yH3eR4ac4XZ5/45+J3i2bWf7O/tjSvtHkwPsSz3pYT/wAaJ/t7Pk+/9+vlZV7I9CrU98z/AIi+P5PGFhaaVp2s6rNZfJNcvdvs3/7Hyf8Afdck8SzHF1rR0PP/ACdZhTZJd2boiIib02f997Pv1hCpzbnG6vMjtvAetwQ+KNHjfzksftkEzpNs+/8A3/k/2/8Axyqb1Mva2eh9FeIfCsGt6zpWpalJNs0u/wDtSIjoiP8AP8n/AI+if+P17FTDyumjtijmvjHDp1/b6VpV3fQpcPM/kpM+xN+z/wAcrlxlCfKbJHzv4qudK1L7R9h1V4U062d7m4R/v/7CJ/H89dGBoqW441LHOeMPidB4V0uKexR799iWttaTI++2/wBv/wDbrvrxUNjKrW7Hm9tf+IPGFnE+laHpVs9rcv8AaZZk373/AL+z7lXSpW1MOS2pzmt2cdzfvPa31ts05Ee58mz8lLl0+++z/gf/AI5W05WD2nKcxN4tsbNJbqeS5mR03p/AifPXM48juZKq5bkMPiSe5vPMTSt6bPk2Qu77/wC/XVRq2WpqpWLaImpWsuq6y6JqDv8Afu/nRNn+wn9ylzkotpc64lhcf2N4j1LynTZcwp+5hm/4An8H3Nn3P9ulzo0WxNH4Y1Jo1bbeHIBz/bf/ANhUcxlynvWm+Eks4k8yNP8AcdPnr88lWlM8xOXU6XTbOO2aWSST5P8AYT7lYunKTudcJnUaal07eWk6Q7Pn+etJpI9CA/7TYpFsvkm3p/y8JN/7JRTSOyMkkZ8OpQee6Wnzon3H2bKtwRzVHcdfzf3/ADvn2Imz771i4I8+qilqV+kyfZP337hNm90+R6hJJnmyqPqY6PdQp/ou9Pn2I9bJqxi6jRLD4k8QaDfyvo13c21w/wAj+V/GlEGlE5/bts09H8T+I01J/L1/Uobu9/1zpM/39n8fz/PTwz95noUJOSGQ6xBtij/jf/gbv/fd/wDber5Hc3VBx1ZV1LXrGziinvtKtrmKCbzpobuZ03p/c+SvVwy01Rqpchpar4/1LxVFb3d3JCjwQ+TbW9pDstbaD+CGFPuIn+XqMdOpVVkjlxFWc9kc7c3M7pdu8iQ29qjzzSzfIiJXn0KNZMyoU6jd2YNto/hnXrWK6SNHSdEdHdP7/wDv13xhi4HZXi2i3D8H/D8LTarPo9nbf33m2b62jXxcdGFCHKex/BPwBH8RfhA+neDtZsETw948Sd3SaZEe1RIXmg+T+/8A98V9BgqjvqdsT2X4l/D3wHDe6JBY/YLC4nuX32m9P30Gz7+z/YfZ86V68o8yuaI8k8N+BvEF54P0LVfEfh/VYdY1fWJ9Lmt7e28n7Mm90Sd0ff8AJsRPn3/x0XGcl4Yv08W/EHWPhlptpcw6xpD3SP5uzyX8l9j/ADp/8RRcDrZvBPirR7pEk0p3d037IX370qvbIDQ8K+AL7WLp576N4bff/H996PbIDttK+w/DHQddS61JJpYIYHe4m2Jv+R3rGNWDCOh8Lp+0V8Svj341l8HaVaWF/LBczvYQw7NnyJs89Ef/AGP7nz1jVpQqGVX3jqk+BSeG7pLTxr4fuZkvX8/ytjpCj79/yPWdTCQSMZ0Wyv8AF3QdG8JaDb2PhzTrnUmntnmh0+4/0lEf5977337HT/vivKq0YpnI8O7nNfDfxbp3hLw+mv3yX6fufPS38n/XO+z5/k/3PkeqqYeNiqtBvY29Ym8D/FqWKS0vrl3g+eZJX+ff/f8A/s6yio0zbD0Gtx2lfs/eA4bpru+S5uU3/wAc2/f/AMDrF5hY9ONPlPSNN8H+EdN8P/8AEm0ZIfsv9xP/AEP+/WMsxZr7ZQRyWpXmpaqn2WOxTyoH+R9+z568ytJVZHkzxE8TOyO4/Z1ef/hZOoabquyZ30d5kdPuf69K+34fpxir3JxcJ0YnteveFYHuJXTxjeaV9umgS2h/c+TvT+4jp990r6xPzODlZYm8JeHJvv2Nsm//AGK1jJ9w5fIx7nwBHDZ3EGnazc21w8zvDcbP9Sm/fs2I6b6uNepHqLlXYZeQ2ugxXd9Po+sa9vTZDb2+qpbPC+/7+9/k+5vrpWPnHZhyoydY1hJtZfVfC1r4g8N6bZWzpc/2hNDeO77/AL8Pk796bP7/AM9L+1KlNe8/6+9nRSwUZMgh+Kmh3mly/wBgfEma/wBQj1X7K6f2a7olqib96Js3zfwfP9zfXNPiJxdjqeVRkMs/i/qOq2raBpV9pWt6w+x7xLffClnBv/j/ANvemz/gD114TPOaSbObEZbGKNuabxbeRO8Gm20Nxs+T59+x6+hhnfunkvBpMwvh18K/H+t6t9h8a+LYb9LW2R/ks0heZ/PTZv2P9xKwjxA5YeUJG6oe1qIzPjH4tn8K+PvEev2PhxE0/wC3/uZvtKIjvsREfZs+fY6fx/3K/Iszcatdykz6qjiFgqVjyGwvPOleeeNN7vvmmd/vv/G9fMSnGWh5KxfOzbs9YgvLVPL/AH1l9zej/crF0VJnVGXMtQSa6+xXH2uxR4rVEd3i++6P/sffreVJIOT3Cxpt5pSXEuy7hSWdPkd9myat6UInLho3mZ/xF+M3jHw9f/2bPd3Nzpj/AL6FEvH2P/c/3K9Cg3JnrVIcqPNNY+NPjjWJYtO1jxBfzPdQzvZpcXn2zyd6Psf/AH/n/wB+vQ9lzbmUJ20POrb4i3Wgz2l1PpWqzW//ACxuLj9yiT/8Af7lKtHsY1fdKnjDx/rMy3F9fWmzz5keGbydiTb6dFW0ZjGtbQm8PfFTXPD2m/bruO21L5/9TNbed+43/PsT/f8Av/79ejh6cI7m1rne68/gfW/AuleLdKT7H4l86f8AtjRobaa23on3Jk+d33/wbH/uPWlaNNoOU86fR7ubzdRj0NEfztjwzfO/+f8AO+uCE+Yqxds7O6/exzyXmpXcPnpDaWL+cibPv7/9j7n9+ipC+qGi7qXgDWLa6tLG68PvYfbdnyfx73+Tf/uf7lKjO8bGjNv/AIV7B4SZIJHm+SadIXhfek1r8iO7/wDA99OjDmmZSN6TVfDlhI1j5zr9nYxY2dNvGP0rs9hPsL2kDzO8/bHaa1mtbX4fvbb/AOL+19+z/wAg182slprqY/Vw0f8AbJl0qJYP+EAeZA2W36v1/wDINarKYJWK9jY2H/bqeZHSf4YK+/8A6jR/+M1zTyCL+1+H/BOrYY/7cUY3+X8LU+dNnz61v/8AaNEOH4r7X4BzsiT9tyFIJYE+GJQSf9Rof/I9W8jj3/D/AIJDbZNF+3IUT5/hq7uPuP8A20Pk/wDJes3kUX9r8P8AgmTjcrD9tOwP+s+FJfnf82uv/wDGaHw9Hv8Ah/wTB4RMnl/bbspoPIPwrQL/ANho/wDxms3w/H+b8DJ4O5lD9sCxSbzoPhkYW9taf/41Wi4fio/F+H/BJeXRRLH+2WYJd4+HuV/uf2v/APaadDIIxldS/A2p4fkFm/bSdy72vw2htmfumqf/AGmul5XDudbVzlbr9pzUbmd5/wDhH5UeT72NRPP/AI5W9LARjsZOjcvaZ+1KLCNhL4Jdrj/nt/bDY/75eJ66o4OlLdGihDsakP7Xs9sxjXwTctbgZWF9a/5afxO37nnP9yonhqcdkaKUI9C4n7ZlmhR1+FqBk7/21/8AaaweCqP7X4GLg5MZqv7Z41iwuNOvPhurRXKbH/4m/wD9prJ5bUbvzfh/wRKNjU8B/t7+KfhfpV1oXgLwVbaPp92zTvbxXaOnnlAnnfPD9/5E/KuyFH2exaRn+Lv21LjxtqNhquu+Cr37Xp9xHdRzQ6+8btIhRk3P5Jcjem/Zv2e1dcajRaOu0r/gph8SdKlWR/Dsl+iTedGl9qSPs+TZ8my2TFFxmJ4h/b48ValbXmp6B4NTRPFdzKkg1tNSE22HPzw+SYuj/wCw6c/NRcDu/Dv/AAVO8U6bJpv/AAkPwtt9bjstO+xShtY8ma5m+T9+7/Zn/ufcqbMDn/G//BSrxv4gSFPCngW38NrBNvTbqP2n5P7jfuUzSs2B5z4//bB8afEfSk0zxJbXMz/I00yX4UTSRq4R3XysY+d/lrllhZR6hMwvhB+0Fp3wg+Ium/EG1+H8ep3enPv8pr9E3/I6fI5hfy/v/wAFa06Uu5nFX3PoPxP/AMFQZ/E+hSaRdfBGNGkT/W/8JJvw/wDf2fZqqUJS0uXe54nd/tba3c2VpaJ4a+eyuvtkMsuou7h9mz+5/c3/APfdcssE5a3CyM+f9obw/cz3t/c/DeQ3d62S0WtbEEexE2bPJ/2KpYVy0uTa4aF+0lDomryaj/wg8b28g2RWkV/5Plp/viGsZ5dfqaRtE9HsP27tJs2Tf8GDKifwnxH/APc1ZPKYdzV1Lojl/bwR1dB8LpAHGz5tdyuz6fZqzeTwfUxauUf+G14PuR/CxEXZs2f2wP8A5HqFkcYu9/w/4JMUqErpFfSf22tY8Oa8PE/hXwUmn33lSQPv1FJkaN8fJseH/YT8q9PDUZYbSLOnEVI142sdYn/BTT4ncfavAvh+52PvXeP/ALCvWWNkjh+row/FX/BQLx34unsWuvCdjbQWU3neRBcfJM/8O/elarHMX1dHV+Fv+ClOqaJ4U0/w3q/wqTWbqyPzai+u+TJP/v4tq1/tJPoR9WQ//h5DbobqWP4M3O+6bzJN/ix3T/gCPbfJ/wABxQ8cmL6sjkPG/wC3dr3ifR9Q0nSvAdtpz3TJ5U1xffaRbLsKPhPKT5/nb5/eueeMU9DalRcDmPCX7ZHjrw5YQabNpNneJAjonCJ8/wDAfudq45JT1Opykj0PTP8Agotq9pDFHd/CPSblo9u+ZL/ypHcf7Yh+5/sV0UaypnPVg5mxf/8ABTK/udJurHTfhJ9gup4WSK7TxBv8lz/Hs+zV1PMnHQ5VgrvcrfDv/gpZ4t8F2Op/274Gm8TajfJsS9udaSH7MP7iIlt9zPzY9a5549yXKjZUFRkcH4//AG0b3x3HDDceAvskK/PMg1ff5sn98/ua8fE4B13zXOjEUlWgZFn+1fFZxJAPAUjxJ/B/a/8A9prhWSpfaOOODUS1pn7X0enM/l/Dr5X+4iaxsRP/ACDWyylLqdUafKaaftrKlvLCnwxA8xNm7+2v/tNVPK/M15fcY7Tv207C1Uf2h8I4dQZX3iSbWTvX/wAg1nHLUuphRhyzuZfjb9sC58Vaeujad4AttLsRMk0m7UftMz/Js+aYxA120sOoHTUqc2hwEPxljs3M1l4adJd3mM73xfP/AI56fLW7dtEZRinqbuq/tEaPrGnrBcfDO3+2f8tZ/wC1H2yfu9mdmz71JxuKoubQ5Gb4o2kybG8PSyeW++Hzb/fs/wDHKOWxjHDo3Yfj2ba2ht4fB8MHkfceG52P/t/wU/ZyjszayKcPxn+waamnaV4a+zIibA/27e568/c+981ZuEn1CxRl+L2oT6jZ3c9lJ5Fr9+2S72JN9fkq4U+UVi7a/GVFtfsl14ZeZEWQJ/xMdmzf/wAAqpvoBreP/wBoa58deNJPF0fhxtNiMFra29qt9vEEMOz92HCJn597/wDA6mlT5Ys0bNvVP2s9Z1ltPOoeGvO/s62aGP8A05Ocvv8A+eP3P9iroy5JXMpK+hSk/ajv5ZGkfwmhZyWJ+3Hkn/gFen9fiuhzfU2+p4TXmHYFABQAUAFABQAUAFABQAUAFABQAUAGTQAUAFABQAUAFABQAUAFABQB9Aan8CNEt/gjrfjS70bWPD/ibw1YaXqdzDfeJdNuftlveTpF/wAgxES8sv8AXwujzO4dP99KAPWPFvwF0T4q/tRfFSy8T6NrFoniD4leItM0jW18Sabp9tFMl07fJZ3SedqGx3j3pC6bEcUAeeeA/gn8GNZ0X4f2viS68YprPjfwb4g8V3N5Z3Vt9msf7Ln1X92kDw75vOh0zZ/rk2O+/wCf/VoAVLv4F+BfFngq38Q/DiPxLHrWt+Ff+Ek0XRL6/gvXkNtq01he23mR20PnSbES5T5E2JHMh3/I9AHFeMvhLY/8Lj134V/DjWbK7XRJ5NON7rGt2NhDc3NtGEupEuLl4YRG8yy+Wm/cUKY3nqAdZ+y9pFjDr3xNm1i68E2l3oPgy6ntdR8TaPFremWFyup2EJmMP2a6R/keREdIX/1nHFAHqvg/V/A+k/D6Hxt428WfBWW1uPiHd2usXa/DZJk1vTYNO01za6bCulJ9m+/J/wA+eXffv/joA8hefwDrH7Ovj+48PfD7S9Ok0nxrov2HU5VebUha3Sas3kPM7YRESCFdke3e6733/JsALnxi8S2vwni0z4V+EvA3g/8As698G6Lf3mr6h4dtb7UNSudS0yG7mukvJ0eaDY9y6R+Q6bPJT+PfQB7r8If2eLTWvjD8P/iC/wAGpvE3haHTfAOlyabZaC9zp9xqF7penve3t+kabPJhhmkuZHf780kG/ejvQB8Q+KtD1bw34k1TQNc0a70rULG6khnsbu3aGa2cP9x0f7hoAxKACgAoAKACgAoAMmgAouAUAFABRcAoAKACgAoAKACgAoAKACgAoAKACgAoAKACgAoAKACgAoAKACgAoAKACgAoAKACgAoAKACgAoAKACgAoAKAPTNc+PfxT8ReFL/whrHiK1m07ULG00++2aPZQ3N9DbPC1v8AablIVmnaPyUEbu7uiB0BCO4IBq237U3xytNVvNdj8ZW0mp3Ot3fiIX02hWEtxDqN04e5ktpHhL2yTFf3iQ7I3/jQ5oA5TT/iv460oaJJYeIDCfDuiah4d0v/AEWBzb6de/bTcw8p8+839387/OvnfIRsTaAdt8G/jnJ8Oda0fxnr2t61Lq3gLSr608FWFlYW32bzrr7UX+0zF0dYUlunk2bJt+XT5EoA8YkeSZ2kkdmd/mZmP3qANrw94s17wzZ63ZaNqK2sPiDTTpWop9nR/OtvOhm2fOPl/eQQtuT5/k+tACyeLdcn8IW3geW/D6NZalPq0NqYE+S6mihhkffjfykEI252/JQAzT/Feu6d4W1TwhbXoj0jWby0vr23MKESz2yzLC+7G5dguZvu/wB80AdppHx58cL4bsPAfim6t9b8L2UYsvIuNK02bULawd/31tZ39zbTTWQId9mw7UL52HpQAvin426xf/FHS/iV4Egm8Nv4Yt9Gt9AgkuFvHtF0y2ghtXld0RJ5P9Gjd8xhHfPybcJQB5pc3U95PJdXMheWZt7s38VAEFABQAUAFABQAUAFABQAUAFABQAUAFABQAUAFABQAUAFABQAUAFABQ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90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76" y="965201"/>
            <a:ext cx="6466897" cy="4911568"/>
          </a:xfrm>
          <a:prstGeom prst="rect">
            <a:avLst/>
          </a:prstGeom>
        </p:spPr>
      </p:pic>
      <p:sp>
        <p:nvSpPr>
          <p:cNvPr id="2" name="AutoShape 2" descr="data:image/jpeg;base64,/9j/4AAQSkZJRgABAQAAAQABAAD/2wBDAAMCAgICAgMCAgIDAwMDBAYEBAQEBAgGBgUGCQgKCgkICQkKDA8MCgsOCwkJDRENDg8QEBEQCgwSExIQEw8QEBD/2wBDAQMDAwQDBAgEBAgQCwkLEBAQEBAQEBAQEBAQEBAQEBAQEBAQEBAQEBAQEBAQEBAQEBAQEBAQEBAQEBAQEBAQEBD/wAARCAFAAcI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561jx/JpWqafpUEn3H3ps+dEesFTPNhV5jorbxzO9hs+5K6fO7/x1y1qeplVjci/4SS+eJJJHSF3+/wCT/B/9nS9ncSkV9b8bXd4ksfnuiO/9z7n3/nrro0+VGyloZUPid9Nv4v8ATkeJ03u82z56huZzxumaV/rck2iXeovfJstXTen8b796J/wCi8zrjPQ5r/hKkmuNkf30/jR6rkmjn5eYt23iqBNRigj1LZvfYkz/ACbP9+nyTkHLynT6J4J8Y/ELUbj/AIRnSprO4srnZc7/AJET+Dfv/wCAVoqdjoSOr8Q/AHx5o+nXepalJZzRRpvd7G5d3hT+/sdE3/8AAK2SsFjh7l/ED2+oT6lrNg7z2yJ+9dIXfY6Ij/J9z7lRVhzbG3s7oq2aI968Gq+dcxI6b0ihd9junyVjClYPYkt54e1Hdbx6d4cm1JLpPPS4t/JmhhTfsTf5P3P+B7KupTJcTM8W+FdR8PaMkl1A9nbu6fP9/f8AwfI/8eyinTMnSZzv2Oe20t9Rje2TZMkKPE+x3f8A3P7n+3WqSRpylfRJr7ZLoE8ex55t8Lon3Pn+/WqaWg+U9F8H+KvHHhvUvPtLV4UeFIXe7R3hm/2/k3/PXFWw0Jmqgex3nifxxokun6rqVjZvpjp++uHttib/AJPkfe/3/wC5WEcHFGy0PRYb/wA6yS7u/Dl+6eS7uljCn/jlYSwEGRKHMVNN0qfxDoz+INK8MXk1uiO++Z/v7P8AYSsHlsWcssE5alvwT4J1zxVoMWs2nh+a2t71/PhSZ9j7Pn/+LrT6pESwrR1EPwW8XOjvdJYQp/f8mj6rE2jh7Ghf/Ci0ube3S+vtHsHgRE3wpsd9n9//AG6j2Tizo9kWJrCx8NwfbrHxB4beWys/J8mXTUmhm/23RHTe/wDwOvRw+I9krD9kS3k2h69qP9pa5rlteXHkpDs0zR3hf7+//XO7v/4/WtfHyqKwLDzWxSuYfCOm376rH4f150eHY8t3NsSvP9rO9wvOnucV8SPDepeJNOfVfCOh239mQQz2s32jVXm8l/7+x/kTZ/B/B9+ur23MZWPL/DD3Vtq2j3WjXWm6b580Fr9u/gR02O+93fZ/c3/7lNU+bcLWPojxJ4z+ISeGk1/wx8RvAzxWqf6ZcazcpZpv++7o6b9ibHTYmzfXYsNgnuzqo46UTHufjT4g8JaXZQfEbwHqWsa3PC8z/wDCN3815ZbN/wAnz/J89P6jgX1McRjJSMH4i+PPGmvWuj6r8KLvw94bt57Z3vLTxDDvvUn3/Jv+R65lSwkGUsbOSG3PjPUdY8OXcnjHXLB9dtURNK/sF7mzh37P+Wz/ACb/AJ/9ito1cJEbqykc/wDDr4i/ErwHqkt3quuabeWV189zbpYO8zuifJ/pLv8Awf7lFXFRWxjCny6s7BPj38WJr+KOC+s7nz5vnhtNKhh3p/c+++z7n+//ALdYxxi2FN3ehy+sftLeJtes3gggS2if7k1pvR/+APv3pW0IXNJ0Wcfpvxa8VabrMz6VPrEL/Ztn2ua8d0+/9ze7v/v0qlFjp0SHUvHOo63cPd6lB9su3+/NcPvd6j2JcqNzmr976/1l9cSeFH8nYiPDvRP4N9P2Ji8M2M02bX9HXZpXiC5tkf5HSH7j/wCfn/77q1SLVBo1tN8T+LbmzltfFU6XlpB89hbv5M0KJ86P5yJ8+/5/k+f/AH61VI1VOyPLNHv00261DQI9Ks/Ktd6Qpv3/AGn/AG64sTRhKZ4tWV5m39me80t08MfDm8vLuBP+XeGH/wAcTf8A/F1q6EIw3OupG8As7D4hab8k/gTW/KeF0/0jTX+f/wAcqfq0HswjSsWpn/tvSLiDxVpV/pt6ls72FxNZunzp99H/AN9P/QKToQiapWRoaJ4Gj+y3fi3Q9Ymm0/zvsVs/nIn79/4Hf+DYn/fFZwqKmzbDTVM51PhHqVnq13feJvA73+iSPPdJaW/iSbe7v/feFPn2f7n369CGaKCsZYyupvQ9S8PfA2PTbC01y6+G3huzvUtk2Jd3kzzIiJs2fOj/ANxK46lf2p24WagE2seGNK8UaVpXxC0e50SyS/gnmSHZsubXf87wv9x/nRKVOHVm1fFXVkfQeial+zn4zeWPSp9K02ynTZZ3F8723zoj7982/wAn+BP++3r3KOIwdTSR43tMZB3R5f4t8T/D3w3pN7/wh3xmsNEuEmd0l1CzS5Tem9N6Oib9nzv/ALDpXXPA5ZVjdvUP7SxkdGfN6fFHStSuHj0qOzv/ACH2XN8+/wAlP/i6+QxFLlbscWKTnqW31W+eV98buibHhmt3+TY6fOj1xqXKctJcrIvENtImkxSQOjxQb03/AOw/3N9d1CdzupUzkbZ/uXW+b7QibHTf8mxH/wDiK62ro2nTPRfB9zod/pOoPqU8yS/Zkns32f65N+zYmz/gf/fFZQkY06NjmvE+t65NO32uSzmSCZ/9H+zbETZ/t/7lKpqFRWKEerab5a5tyvA42Q8e1TyGXtpnrXgnwT+zv4q06KSfw/f2dxs/fJcar8+/fsTZvq1M744ZRLGveD/h5pt7d6VaWNy8Vl88M3nb3+RPuVyVpszq07FiH4OfC+aK0vp/GOvaVcTvvmsfsyTQp/7PRSqX3BURkP7Mfw2vFmSP4vX/AJU773iuNKdN/wDH/B/uV1OqomipIiv/ANk7wVf3VxPo3xf02winmd0tIrC52Wyf3E3732f77vWv1mmT7BFe5/ZI87ZHafHfR3RPvpcWz01iaYnSsjn0/ZRtP7Zt9KtPjFo80tr8l5v+Te/30dPk+5VVsZBbCoRT3Ow0r9kXwP5GzXPHFnM9q++2+z6k6J/wP5KdDFwkgrwtsewfCL4XeFfAeh3Ghx+MbB5bq8eZ/sKTO7/cRPv/AO5Wcqhaiz0Lwr8N9V0Twy8/irxHbalqDvv3w22x3T+BPuVg6zQcrPFbb9ni1vF1DVfIe/l1FPITfYXLuiO/3/khq6VVy3HCbOt0H4CeP7BbS1tfHH2a0tYfkSHTXTY/+/M6O71tKdjqi7ofpX7Jb6VYSyf8JOk0qTJOiW+j/PvT/ttUVKhCjcPCXhLwP4k1m48MfEbTtNmuEubqezS+traaFIPIR/3O/wC59/5//Z6IVDZUkzqk+A/7Nmj272smm6OkT/PsTyf/ALOspVrGTgZr+DP2dtN8TRalH9smiS22fYUR3h3/AN/7iVjLEsXKjS1XTfhdNdafqNj8LvENzLpd4l7DLb2zp8/+3veqpKcjZxSRyX/C1/BXifQYvDNr4AfXnnvHhf7XYTJD/rndN7+T/wDsVtOnJIyeh6n9v+IaWf7jSvDelIif8trl3RE/4BXOlM3UbFSz0f4jJYJav4u0ewRE+T+ztK+5/wB91qoSZSkkc5YeKvCv2hNNu/j8lzcSPsS3S8toav6rI0cEbM1h4RhX/S/E+q3j/wC3f70f/vil9WZk9DE1jxV8MtB3x/8ACM6rf3qOm9IbCZ0RP7+99iVcaSe5PMZmq/E7w4lncSaV4cRIns3T99bQw7H/AO+3rGrRS2Dnseb/ABI8bfFTUvEf27wz8UIdB0fZvhsbR/nR/wDfREpQlDqdVLHQkrGho/xj8XW2k/YfEeop4kuIH/4+5oUhf/xx/nrOrVhHRHJisVDoc/efE7XLaK7ntLVEt3/1yRJvREf5PuVlFWZ5ntjzy58TzzatcT6dAiJe7H85HeFP9v5P9+uuM7IPbHbeFbbTby4/4lT202oXSb32Qw/J/uVhOtRiVGvFHRf2PqszJHPqMKS/3HmR/wDxyuWWOpI2VWEtyw+g6l5XkPrMPlff+SHY9ZvMMPIj20IkX9myJFsjvkeVP4/tOx3rB4yg9g+uxRYSzgmZ57qRPtDonnIj/JvrP6zKbscrxbbGeFb/AEq88aaVY2linyXKO7yvsf5P9/8A3K9ChFy1Z10H7Q5LxDYaNYeOdQgu4/sdk7vdQ/ufk2Ojuif99/JXs0Kl9D05s493nS4SD5PK+fe7v8++uqU0tx02So//ADzqeZFKVy79msf7LS7/ALcT7b5zo9i9s/3P7/nfc/4BRzI2SRSSaS5l8iP7/wDBsqVMh2QXLz2DvBdwTWzuibEdNm9H/uVrz6GMpdDPhvLGG6S1g8OWD/fR7hE+dH2Psf8A4BXk16UlK541elyzuWPh1Z6rNYXem+LfDGqwvBN59tfJc7P3H9x3R/8AO+vOxtapTjZCr1HGJp6x8TtH+G6po9jfa3M/z7ES53on+xvrTB1atTczp4lyOX8Q/H7R/GGg3uh3WlP9onTZbS79nkun8fybK9WdGVrndB3R0GleMPDNmqR3fg7ztP3ukMtvc7N/9x68vmcnY8yeJlF2R1vhX4l+DtB1nR7q60fVXSCZ7p3R/ORET5/uf8Aq1h3JXNad6urPTrb4tT/EXXtPg8JaNePpW9/7Se7s0hRE/wA7/ufP9yroxdzRYiS0OR/aQ0pNe8PeH5PsMNtFa3j2sO+52bEfY77P++Pv11SnyI0VRy1Pm3xhNoaWrwXUkN/ZWqJ9mR0TZC/3P+B765qXspPQz+tV56GZo+vaHfxJHJvhtPuTRbN7vXW6F9YsOSvPU6u20rwPf2EVjpz22yB/nt3f7nyf3/8A2Ssq0rqwTi2tSFE0p71II57m2e1/cI6I+x/nrlVLmOSUeVmwj6G94mlf2jcuk8LpMjps2J/wCuinT5TopTLfiHStDhl0/TbHTnmi3+e73EzomxEf5KKlblNZ1NDMubzR9HZ/IR7aX7nlJsrOjJtnLRxDk7GEmlf2lZ29p9utrxJkunR3f/b+/XUzra5ldmH/AGM8f7tuq/Kfk7io52Ye0gekw6VPYRPof2FE1C6hdHt4Zt6bP/i6xWIud0RupWHj/wAQ2Vv4t/fJo7w/6Sib9n+p2Jvf+DY+ytlUUjRHdaJo99quhv4q0b/T7i68iG2TY8zv/uf8D3v8lcWKV5aE1Y8+x6B4b+HXj+/tUnvvBWq2e996RJsfen993d/k/wBylKi3EyjQZe0f4Y/EqHxRLBrOlaDZ6Eib0uJtVRJv++KieHlIFRaOyTwN4Vtvn1HxbokP8bpDNvpww8omqp2R5b4wvPAfhLxG+pWmqvrf228R7Oa0h3olqiPv3/7aP/6HWqh3JhCx67YXnwymtUutD8OeJNYSf7iW9s+x/wDgdax0OmMD0j4bW0E1k+qwfCu802Xe6J9udN/+/V2sO50vhvVfF2q2dxdyeH9NsE850hR5t/yf8Apc9gujzq5ufGts7wX3jTwrYIjv9yH/AOLrGcq0tpAlA5r/AISqC21vVYNY+Lf+iWttauj2kP8Af87f9z/cSqp0K0tXI1SgUZvFXw1uZXgk8R+KtYuP9jen/oeyrUGZnD/YNA1LxzFfWnhzW3u5LmB7Z5Yd/wAiQ3PyOiP86fc/8frVUwPQH8Z+HNEn/f8Aw8hs3+49pKkPnQvs3/P/AOyP/HUTpiqVVY8/1vxmln4/0/XLqOz+yTzb9nkv5KffT5/uIiJ9/wDuP8lckqOp59SbbO+1X40yXOl/avDniOGaVPuJ9mdERP4HfZv3/wC5XqUHCKOhM800T4hazZtrH9ozzX6Jfz3v9z53+d9n/fdZ4icG9GFzQ17436r/AGI+lJp2yKeHyd+/Y9ZvGor2xn638SPE/iFP9FnuXid/n/fTIn/jmysnjA9ueeW3w00NNSt9Sg8OWE0yTed/pFs82x9+/wD4BWUszkT9aOums/Gt/cPI/iN4Yt/+p3uif98JXLPMZi+tIlh8Ex6lB5l34jd5f+W0zzfx1g8fUZMK5SttBtbbTr2eCeabyJnhhe42Ok2x3T7n3ErN4ipIVSuQ39n4fs/njjtn+5v321UpuR57rzOF8SePILO9SPRrWZ0RPn8qz2b61jScjGVSbOc8Q+MLuHSEu7p98Wx99vv2fJXXKNpI1szjNb1WR9Nt59D2bHh+4nzuiV6E7KA7G34P1u70eJHku0+2/wCuhlf59j/xvs/jSuGsoSIUWdr/AGPdeIdZ0zWdSkvLb7E/2qG+hfYif8A31dCNNLU1UWb14/xKtr93R7Cay3oifvvJmdP9yuR0MPfYwcanYqaleeOIYpf7Vu7m2ikTyfkfzt6f8ARKPYUOwcs+xlXOvR6klx9q1y8uUnTyXhe2SFK7oYV20RvClNdDtfhdregP8QdE1FNDm/tPUb+1tZrjzndHTen/AACs6tGUTupcyaPUPFvwr0bxb9i1WeeZHeF4XRJvk+SZ0/z/ALlGHrwoPVns14RUkY/w617wV4J8UaV4Vg1hJtb154Emsf7E+3vD99Efe6bIU+//AB/wfcrerGGL1TNJTioHd3nwf8HeJLKbxH/wjnk3c8z/AOgvMlskL79mx9ibE37N+/8A26dSp7NE0YU29zJm+ANjpX/IZ8Hax9kd9iXdokM2z/fT7/8AwOsY5lyaHU8LCezOP8VfBDUrOwt5/Afi3RLm4++6XFm6TP8APs/1P9/7n+xTjjOZkywnKcfonhvVYdRvdK8aeLk1XWLrZa239pwpCls/nb/9Gh3p87/c2f8As9dcKrkYypKOhj+J/ghqv9qPrGlaleQ6hPNsmtHfyU/ub03/AHNn9yumFCL1PNnQ1PWPhv8ACvwdtl0r7d4nubh/PSaa+eGZH2fJ8kyJs/j+RP7lYVcNA0p4ZMsW37KPwLudUuI7rwdqV5deckPnXE1z8/yff/uP9+s0praRnHL5rWxF4n/Zd+C2lSxf2V8PNNSVP37797/8D37/AJKfLUf2jKphpxK9t8JfgXNfxQeJ9HhsHf8Acw+bN5Kf8Aff/sVpGixewp9TE1LwT8Hf+Et0zw5Y6HssrrZZQ31pNvSZH3/xo/8A0xf/AG6zq0mP2MFse522m/DzRP7H8OaVGlml6+yFIpn+4jpvT5/7++ppx5RqKseeftUfChLnQdMvtG8QTW0SO+/7j/fSiornJWifOWieEvE+g2HkaM+j6lFveebfZ77n/wCzrCFXU5qdXUxE+3X/AIttLq7vtEs3hfzkt3sHhhm+f50f7/z12QqaHoU6isd3N4h+HOpK8Gs+CtNhRP8An0fyZvv/AH/n+/WPtVIidRM808T23hW88UPJoelarZ6Z53753ufnRE/2NlHtUjz6lXlZmvrcGmyy6q8D/O+z5/7n8FNu5UKvMdVok0F+6R/brx4Xf5LuFPnhf/psn8af+P8A/oFYtXOqMeZFXxJcyWDf2dfSQoj/AHNib9n/AANP4NldFJXM0kjlJtVgs7C3e0ke5373dETZvTfW8qVzVHPtrlvk/uH61nymXsD7Nm8H+I/E+t+R4csfDFnqskPyXFxfvvhg/wDQH2f3HolglA6olXQfB/xN1L4O/wDCK3Xi3w9Dp97DdfaXluUS5d97o6f99o9YuCiaJl34P+HtDufhz4X8T658VJrC9SzRPslpDsez2fI6Js/j+T7/AN9656qvMuKPN/FXx18Y6V4wvdG0r4a+M/EmiWVy9qlw+pTQ/aYE/jR3SvUjSi6ZlUrcmh6r4e8VfB3UtJt9cuvg7r019dQ/6Tb3GsJvT/ge+ueHLLQ1clYi8JfEjwlZ6jqFpH8PLOwf9/Nv+2b0hT7/AMm9H/ubPv05pIylUseP+OfHP/CK+ILTWPB13Z+ddXLu9vD++T54dj/P/to//s9ZuNjnjVPYPDfx18Y3Pm6HBdppX2WFJ0t7TY6Qo/3P79YS0OqFU9I8AfFfxV5UtjrMet36O++Ga3h+5/sfwVjGq5MrVnYaV4h1K/8AtEmq6Hf21oj/ALne6O7/AN/em+uqEFPcLM8itrPw5qWuRR2OleJ/s91MkE1w+jzIkM7zbE3vNCmxPuf/AGddOIy3DwV+cyWHqB4w0Hw/4S8WpaXd3MlvdW1q80Us3kv8jzbP/ZK8xqjTdlI0VCS6nYW3i34a21hb3cdpZ/a3RNkPkvM6f3Pnet41OxpdHKeJ/H99eeL9HvtGtX2fInyJ8/yecn3P+21bKpYdzhPiRrF9rbpqSaql/L5OxEh+dHT+D5/++/8AcrP2tzGUbmFpvhWPxPpNxHqWowpdwJ8iOj+c6f3H2f3P/QKd7mUqSOos7CeztZZ0gm8qC58iFETfN/sbP4//AByuV0qiIOamvLp9S1DUvst5bPdb7q23zbHdPJ2P/H9/5PnrGVGowuWrzVfs2k2UFrY2290g37Idmx9/8b1zJO9ieUq68/jh7p3gnhhT5HSKWZHRP990rWMLi5Rmg+FfH/jaX+wLSN3u4N87pE7/ACI7/wAfz7ET5K05IMn2LH6r4P1LwBOk/iOPVdN+xOnnPDM8PnfP/Bv+/T9jBh7FlRE02zeKCS+e/iut80KeTvd9n9z+/s31boU4kQi0M03Uv7Sge7fTbx/vujw2z/c3/wC5WLdKOgqlkRPrbzJ/ZWjWNzDqDzffmhfen9/79JUktTBVoMLnXpLawlku3Swd99kksT7/ADvn2b3/ALnyVvF2Nozi+hz6f2VDpd6kF9Z3Nwjv9mmltvuI/wDc/wBis6tRqYWKWlQ6NbS/ZII4Zkn8h3S4hT777/8A0CtKtd8gWLV54hj8MfaIPDnhnfdwQu8L30MKI+/76P5Lv/Gnyfc/jrnVCUupcYo9o8AeMPhz/Zun2njG0hm1jY73NxYzP9m8h/ubNn/fGz/YraNCUdbmqij0aG8+C00UuqpY6am/Yj3E0Mz/APAN9V/aGDWjK+sUhlt4n+Fbvd2sElh/oTp/yxfZ8/8AH9yj+0sF0D6xSGP4/wDAlnE8+nX2m3KQP5Ezw22/yX/uO+yuj+1YJbGksXTSOC8f/GlP7LiTw/qX2C7tdSgnm+zvs86D+OF/k/jrz8Rm6eiOSeYwizyzW/jl4g0rVkutKvnudC06H7FZ28yOnnb33u7pXjwjUrO5xYjOZSnoc74b+J32Dx5pniq0ghmvXuUuk+17Nkz732P8/wBzZvfY/wDBXo0pVKBq8ylKKPrWwvPixNq2/wATeB7zQdKn+Sa7+0pNDsf/AHHf++9e3Upuojs9rUhqdR8LvH/i2zt4dG8a2OpJb2sPkpdpMly77PufJWUcs53c66OMqHZ6lr3grUm8+70e/ml+5v8AsCI711wyzlO55k2jxS58GeJrb4jaf8QvDm/zdLm8+2/tG5meZ0/uTP8AxpXXHCcqMni3I9L1Lx54x1vTUj8QfDzwreSumyb7RNM6f8AetIYeRnKuZnhj+1fDerS6rp2h2FnFOmx7S0uX8l3/AL/zu9Y1cNJmlLEW1Ogfxb4jmV45NOsNn8G93+SuKOUwb1kdkM1g9DE1JNR1hXS+eFP9u3mdH/77rrhk9PfnMauNjPZGb4h8AeC/GFnZWPiPTdSuYtOfzkRNYmhR5/777E+d69KFFJWPNdKbOUm+A/hWwuk1XwPPNo+q2rwTWyXFy9zZTTo+9POR/wCD+DelY1aSF7OZY/4WFdXn237D4Z1L7RZXOyb5EtkhdPv/ACP8/wD3xXn1I8prTD4l6rY+PPCCQSeFUuYvubLt0R//AENNlKCUgnBS2PAvBmm+CtH0bxAnjvVdb0fULXe+m2No6XkL/f3o+x96fwbPnrKeG5dUcMsNy6mPYeIfD9473Uc+mu7p86ah8k3/AH3XJOUo6GTlKOhas/hRH8Qpf7c8OWttptvA+9Lt9mx3/wBitqEHI2hHmR5V4qfUbDXr3wxqt1pr3EH30t5vOT/vtKK8HE4MVBpmPN4V+2X8V3qWoulumyB0d/uf3H2fx0ou5UIWNu5hsbO3m8P2ib0dPO87fv3vv+StlG51wqW0K95on9t6DZajpzzJdp5H2zznRIdm/wDj37NlaR9waKNh4G1W8s/tb7JnS5fyU+4iJv8Av7//AB+sauJcdDRGvLZ6wJXA0HQW+Y8/ZoeeetZ+2Mvbnr//AArHSvtCbNKS/mT599xNv/8AQ64nmlSobSmS+G/CWv6PYPaT31s7+c8yOkOzZvff/frJzqVHdGTuzS0fw3/wiUVvpV94ghh+1PvtobuaGHfvf+BK3lh8a0a3cj0HTfh14juZfMj0d0/25k2VzTwuOY/YuWpL4t8DeJ9H8OS6jBY6U7Q/PN5zp+5RPnd66KGCnDVsr2TR5lbaP8K/En9iaal9eJqs6XT3mnQ7Eut+zemz5/nh+R0+SvQ9mx8ljwnxtZyab4tvfCt29mj2Wqpp8MNjNs3/ACb3dHf+DZ/HXRDVHM9dj2b9lr4l+GfDdr4g/wCEm015ntYbXyZkhT7ied/8XWNWJ1UfdPc/+GnPB32VJNG0e2/fp8nnX/8A7Ilc8ZXOynXUTEuf2itZttJ1W+01NKh+yv50KRQ73fe/8D1nUpyk9DWddNaHmPj/APaB8a+JNNt45NV1v7I/kTPEjoib0ff99Pv/AP2Fa1MLJK5xTx0paHl+t/EK+8Sa5/at9BN8nyfZ4n+dE/vv8/33pQpWOSVacj0bw9r3hW2tdJkk1W/h/tH/AJZbIfk2f77/APodbUFY54wlcr3nieR/Guj2uq315bXFreI+x08mG2Teifwffd/kffSxGq0OqN0iHx58QrGz+16VJBbXmxIJ0eGb7+/7/wAn399cFGLi9Sec8dfx/PDqmoala2mpPdwJs/0j5Ef/AIBXoLUXOeq+FfFWq6xodpqs99c39pBsvb+G4fyZrNE+T57bejunz/fT+/8AwVVa7kjsoztA6XwH8RdNsPtu9LN7ed4EtnT538h3hh8n5/8Afd6K8uSAUffk7Hr3h74deLfG2jRJo/hWFNk2nOl9cP8AZrKaDZC7v9z53++n/AK8apLn2FHB1ZP3keq6b8BPh7olrLrnxMu7a5t4N/2z/l2hh/23f7+z/vj79KnSkzrhl8LXkztU+InhXwfpmmWvw98JQ/YdU2JZ3ESJDbOmz5H/AL7p/t13UcOzdyitDnrT4leIohe2Hi618P6rYp++e0lsXEMKff8Avvv/APQHrreGZlKcWeLeMP8AhAPiPbp44+C3h2bSPEqXPyaZd7H0nUoEne2fY/3E3vDvR/k3/wDA65sRgZNHNOnzI4ywh8eeGPCUr+I/DNzoj6dbefeJMiI8LvPsT5H+d/nf+CvArZNUqSujxMVhJSeh4ZNf/F+z1SLxBB4Y1W5t7132ajCn7mbZN/H/ALFe1Ry6UbXHDBuJx+iaJ8VNS1LVdVu/CWsOl1NPNCj2bp/H/AletSwVkdcYcqsd9oPw3+KniS3tLVNDez1i6v38mHU4ZraG2tdiJvd9mxPub/8AgdVPBXM4UGauifBz46P/AGql18OdbTy0RIXSFHtndJk+dH3/AMab65Z5e2FSgyV/gz8TU/d2PhW2hi3/AL55b9E/8c3/APAKcMA2HsGdBo/wE8azeV5/iPStEi8nyX+yI8z7P/HE/wDH6645W2g9g2beq/B/4o6ajx6d4/sLm32fuX+zTIkyf7f368+rw9GZyPLb9TH034RfEKwurqdPiFpsMt7Dsd0s5n31lDhhJ3D+zbdTP8K/s8ar4YW9jn+KN5Ml6/nzJDpuxPP/AL/zvXe8m9srFfVFLQqa3+zf8StY1G3tPh7qsPiSW63/AGyK+vIbN0/203v89ctTJvYB/ZSmYVh+yj8c/G1rLrOnf8If9kS5ey87/hIYdiOj7Jk+T+NHrgjQcGdVLh+p/MWLP9iH4038WzUfFvgZP4Hf+2Jptj/8AhrrhG5tLIqkdeY/QjwN4n07UtDl8P3cls6adYWtrM6fJ5yIiI77/wDfT5K9qg11OypQdrM5/XvI8PX8unX2q229H/57f+yV2OKkjKMKUd2Y/wDwkOlP+7jvk/74eo9pIPZ1egf29pW/Z9qTfs+5so9pIOSqPTW7Gb5E85/9yF6OZBzXGQ38m94/sl46fwfuaOZD5Uw/tXfevp0FpM92iec9v8nnbP7+z7+yjQySSZFqWsPo+m3es6raPYWVlD51zcXcyQpCn993/goukaqdi7pqa5rFlb6jpumpc2V1Ck1tcJMjpMj/ADo6UvbJh7Sb6mVYa9Pf+Ob34c7LNNd06wTU5rHzt7/ZX+RJ/ubPv/wU1JMHCcup558afip4t8H+KE8M/ZbZHtbOB5rj7M9z52/7n+5sRPv1Dw9PEy3MlP2cbM5rxP8AHXxV4bWy1LVdN8N6laTwzo6WKJeJvRN/zv8A531jj8FHDxujXAS5ZNswfDfjzSv2k/GuleFbHwr4Ms5dnkpNcJ+5vPk37N6J8nyJvrzo1Zy0NpRs7n0BqX7Fc+n6X5+l+BPAd/cQp/qrdHR3/wBzemz/AL7roUZNXaMXVijh7zRL7wxE/h99AubD7L8j2/k7NlVHmp9BrVHzL8XfhpaTeIUutD0C8tr3Z/pL2lslY1a8trHJWhc5T/ieaJZ+RJao+xP3yXb7HRP7/wD+xWadjNKxj3KRwz3epXV8iXH/ACx8p9iP8/3K2VSxsmkbfgzwlv8A+J5d/FewtpZ9/wDo/wBjmf8A9k2VnVxF9Bmkk0dhfy6b/asLpvREl+fY++so2kBcuf7CguZYT4v09vLdlzsm5wcZp/V4E+yPrpP+FLaV+7n1WG5/4G83/oFc0cLCJsqVw/4WX8INKieSxsXm2f8APGw2f+hvW0ZQhsbKhc8cv/8AhUmm6z/bmm/CHw3Depc+dDd6gj3Lo/8AfTe77Kv67XH7HlO7tviv481J0jnnhton+48MP/xdH1us9xcyic54w17xH4k0670qTxxNYJdJsfyn+fZ/ufx0pVyJzPnrW9HfRNW89755tQtbmDZNcQpDsRPk+4laU58xyTqlHWL+68SXVvP9uuXuLX5IZf8Ab3p/3xWtLUmj7zO5+G/hXXPiF4m/4RjSr62vLiffDpqXcyQpsR5pn85/4H+d62lC51PQZqXwN8TaP4m/4RWOBJrv+1X0v7Pb6qjvbT/33T/njsf7/wBynHBpamctB3xI+F3jH4by2/hmf7G97e2yT+bbzfbLW5Tf9xJk+/8A7dZVKSRrTd1qcunw0+KHm2kHn2z2U8KPMifchd/4Eff/ALlE530M24o7Oz+Eus216ljfSaVDM9ykEN2jvsed/kTe6fc/8f8A/HKKdNMaqQPWLD9kjxxeXD3fjF4bm7gfZDsv0dET+P562+rqJXIjs3/Zaj1KfT77VYPOuNO+48uqu6TfPv8AnRNn+xs/uUfV+YOUozfsSeFb+6e7nvpk3/fTzt/3PufwVjLCqJPsgtv2D/CT3CT33iq/uYoE2QxS/wAFa0qFw9ka2ifsQ+A9B1RNZg8R6k92iPDvf596P99K0lh05G0adonoHg/4IfDXwNq7z6boelPfXs3n+bLD88L/AMGxHd/7lceY0uWGh2ZdRTndnp6eJIBqy6DDZTXl+IftUSRJ/ro0+R0T/b/j2V42Epc8tT2K+Jp8uhwXxk1q61Dwn4n+G2reINC0H+3beDT7C4u7pHe8vp3+SDY/zps2f79fQU8HGx89Xqzk/dPzv+Iv7RvxN1Kyi8FeDns/CSaXCmn/AGtL+a5vbnZ8n3/uQp/sff8Akrto4aKMnVZV8J/Fj4k6LpOpSePvFNxqll5Mf9m22vabPMmpI77HSa5R0dERPufI++uuWHiZOqz6N/ZF+J3h/XopfD8Fo9zqFlbOl59hdJkRHuneH+5/A+z/AIBXBimonTRm5H0XpviTw497dvrFj9jeyfyLxNRs/nh2f7f3NlctKUW9TedNMuzfFH4NaJLKl3448JWcsHzzJ9ph3ps/3K9HlijmuVLn9oT4EWcEV1dfFHw8kU77IX8777/98UvaKJLiiLR/2gfhl4w0241H4c+KrPxPFA/kzfYXfZC/+3vStOdMdOxzmseJNc8Qu/2qfyYv4LeF/k/+zovEc12MWaH7AiPPG8MX9+X9ylF4x1EaVnbT3kUs9jY3N4kH+ue3heZE/wB/ZR9aUdB2M2HXvtOnI8+nXiaY9z9+XZDsT7jzfPsTZ/sb971EazYnSa3Olm0GB9Du9V0qCzuXsoXnm+1/Inz/AOpdHR/uf8A/36yqYyUHYXsm9jh7DUrSaw8zWf7N82eZIIZUmeHe7/wIn9+tXjfq6uTHCSTOwh8N6Bf6o+najdWdm6Qv8mmTPNN/t70f/Y/g+R65Z436wdcaLSPB9Y+GOq+G4L2++HOo3P8AYMF5PdTRfb5kh3zPC/7n5Pk+4/3/AJPn+/XJiqKiroqMKa+0eNax4h8TaVcJBqX2y8t4L9Jn33M33N7u6f8Aj9ctJamVR00/iLvwE8c+P/Bnxz8Qa55D3lvrcL2r2M037m5tU+fZ8/3P76V1VJ+zPQotYr3UfafiH49/BPVdJu/P8QXmm6rqFg+yVNNeaazd0+R/7m9Pv0oY2xvLhirX96Jz/hL9oH4SeEvCmlaHquueIfFuoWVt5Fzq1xpSQzX7/wB9030v7TidK4Yxnc5fWP2nPhXoPijVfH9jaeM7yW601NPTTHeFNPh2fPvSHf8Aff8Av0v7TiKXDOMim2z5ctv2sfEd5deNf+E/sb/W9K8UWb2Sadb3n2Pyd+zZsdPufc+fZT+ss+TqKVNtWO78K/8ABRHxP4b8L6F4fuvhzpV5cWUKQTXCXkyJ5CfImxPn+f8A23ej6yzjlipRdjibD9tvxPD8ZPEHxftPB2gpd63pUGipDM7v5MEL70+f5P8Agdbe2ZrTquZzXhv9qLxxo/iDXfFXiqS21601u2e1vLHVke5tpoHfeieTvo9sz0adNS+I9gtv28PHCaNp/wDZsmiWFvsSC2tLfR0/conyfc3/AHK5J1ZQPdUMpitWXX/aW+K/iSKV/wDhJ0tvtSf66LTYbaZ9n9x9m+uOWOknYbqZStEzH0fQfE/xg8Spd+OPEc159qmTelxN99Ef5E2V00q9SjO54GOpqM7R2PS/DfwK8M+G3u57HQ96ai/+mb32fP8Awfx/fr0cTKeJijVU1CCaOo8GeD/A/wANPFtlrms+FdB02K1Tfbahb3Nsl0++Den9/Zv37Nn8dawjCBlUq3Raf41/DT4wfEi40Lxx4l1ez8IaRo3kWmm3F5cw215dfbf+PnZa/ffyfk2PXXGrTWqPPndswtE8ZwfCW91jSrvwz4k8SeFNR1u6utHu0ea8msLV9nkwQpN8+xPn+SuWrXi9kd9J6Hoc3hvw/wDEjw//AGzp1rNDFdQ/P5sP2a6h/wBh/wC4/wD45WKcJbjqQTPn/W/2V9SsJb1PDmspf26b3msb7Yj/APfaf+z1lKEO5ytpdTyyz8E/2J4oTwxfWqaDcXTon+lo9zv3v/Bs/wDQ6zcE9jJyNCHW/wCxNcuEgsXvNMvU321xLD5O/Z9/Ym/7lc9WjY3Rsa3o999ifUoILO5tL2F3s7u3/wBTNs/1yJ/ub/nrKN4gR2utxm2hP2H/AJZr/H7VNqhpzlbyZ7NIn1W6hhid9m/zqeHlzQNOZL4TpdE8JaxrE7waNob3lxvRPtd3cpbWSO7/ACb3f7if7dbYejzSD21bojY8R/Cbxx4T8TtoOv3Xgx5b6zS6m06K+d/JRH8n5HRPv79/3K2r0fq6uU6k38UGZr/Dr4jTW/2HQ/Edg6I+9IfJuZvJT/YrgU3UkZydN7xOl0HwXqt/4Vl8Cajo+tzeIrq8kR9bsdBm32yfJs/0n7SkMMOz/pi717UMLCRjysl174V+GfG1rp8HirwPeeG5dB/cfa4dStne8+RE2P5Kb9n333u+/wCeuuOXQkhchveFfhL4O8K6zoWq+HNHhm1DTrlHR9Wtnmh+/wDJvd/8pVUsD9XjciNPlNr9o+98d/AjXrX4qa5pdhbXetv9i/tPRrOFLK2fZs3zQ3r73fZ/6BvrqwWFjiZOxnUk0zmk8T+J/FXii3gvtO8VXOpzzfbYfGVppv2aydERPJdNieSmx0RN+/8Av0fVbOx2ckbEuvfE6fwl9k1zx3qvir4hfO8Mzy2CXlyiOnyJCkKJ8m+tFhEZuMUWPDfxI1LxJbyx+Gfg1rd/bpbPqkN9LbQ2yJBs/wCWyO+9H3p9ylTy6BjORL4tt/FXjDwSfG7+EU8NrG/+geVeWzzb4fuedCjvs+4+zf8A+z0SwVNNpdDWlI9Zm+P3gew0vTdR1zX/AA9pUWo2EF19o1HW4YUd3T54dn396Pv/AIK8zE/HodPszEm/a6+Ati8seq/FvwZC8H+u+z373Oz/AMcrWUuWAezMy/8A25P2c9Nvbe0f4jW1491seH7DpVzMmz/bf+CsfaIDn9Y/4KKfs32Fr9utfEevXKWsyQzQ2mlP8+/f/fRP7lHtEHI2ZWsf8FF/g7/Yl3BpVp4tTUHs/Phu/wCzYX8n/gD7N9O6NnzQRLZ/ELTfjf8ADnw18TfAmspeaxoP2Wa5fZ5M0N6iJvhf+5/6B89RKV0Ze2nfQ9If4r+GX0tPE3iDxrClvPbb4bHf5MMLv8n30/fvN/ufcrymvZu561OXPD3jx/xP+0n4H8jVY/AHhnSt88KQ3l3ND/rtn+/vmf8A4G9VHE6jw2HoSk3Jnxr4z0d9H8b6xPH50Nw+qzvvSH5/nff/AOz170PeR4teau0jd8VW13r159lsdcvLNP7H07Z5X3/PTf8APv3/AHN/+x/crZLl3MIu5t/BPW9S+GmpahqOlTw21wltAly80KO82x3++leXinY9fL1Dl1PpDwf+2xfWzxadfaV9sR/+fGbYj/8AAH3pXkurZnZGlCUhnxs+BX/C4IP+Fh+H9RsNHl8V2D2V5b/Ztm/enyTP8+xH2IiPsSvRoSucuJkloef6V+w9qvlJA/jiztkgmf8Aey6bNM7/AHH3702f7n/AKK9Bz1R5Thzj/g5+z38VPgV43uNY8P32m6xpl0/2K8iuNVtraGa13/65Ed9+9Pn+R619vKKsFOPKz7V8DaVY69dJPaeLbxLe1R0uYbS2tkfe7vs+eF/7iP8A3/uVwVqlSTPUp1lGJmePNN8B6DL9u0bUdK1K4tYXur99b8QpNNZpvRPP/jdN+/Z8iVVTEOKDL6MsVU2PJdb+J2gWct79h8aJeXv2Z5oUt9NmvIU2J9z7ZdfP/wB8Js3/ANyso4q56mZYGVCK0PL/ABP8VNN1XxHo+q+HNS1Wz1WB0S21PU7mF4bZ/wC+iQp8mz/gdOjiG2eNmFK60Og8Jfte6zqXip/B3xNg/wCEtstUuUtbZIUSF0nd/kfYn8D/AH66pTT1OXCe5oz0jxh+0h4Ytr3T9Gg8Mpc3rvp17DDdwvD5O/5PkmT5P+AVjUxkkj28Jg/av3jn9e+MGleA/Eeu+HIPD+qvDpGpTpvTVUffsd03/voX2f8AAP79efPMJKVrHvxyKjOHM2b+lfGnwVefFObwVqvwy1KwS1vJ9I+3TW1n9muYNn3Pvo6I7/8AodejKfMj46q0m0jy3x/8K9O0rxR4gg0rX9Y03wv50/8ApFxZp5Pzwo7pvT5/40++ibK5JVHFnHJXZzWj+LYPGEtppT+GLOw/sFEsptZ0T9zc+Q/yJdTJv2b9n39lOpUi+p302sPNNHV6x+zrqut38uleGPippsNvpdtBdPcTaVNMnkTJ9/en3/uO/wDsbKKdGNTVHrVuJKuHp8qNWz/ZdtfHN/e6zp3xpms7TZAnk2miQ3iJPs+f596f7/8AwOm6RzUc7qN3udb4S/ZF+Hth4V1XTfHeqzeJ9YkvHfTb6J5rD/RdibEeFPk379//AH3WXsNbnVLOptbnJTfsSeA38NS2OseTbXc6PCmspeXkzo+99j7HdIPufwV2eynWmk0ec8VFwbPnx/gJ8GZrB/GN34n8Tpo/2n7E/wC+sv3L79jp8/3P7/8AwOvpqOTU50+aR4n1tc7Vj1PUv2Bvh7D/AMS3Q/iFc3LwJsmuLeaF3d/9xN+z+D+OuCvCT0SNYSUSFP2A/B14lvo2pePNY/025S1tkeaGHfP/AAQo7/x/7Fcsack9hznzbGnpv7BPwnhXVYJ/E/iGHU9BuUtZrS4v7aHf8m/5Pn3/APjnz/wV0V6CaMuVmT4P+A/g7Xry78JeB4LyZ9EmdLz+0Nb8lLb7/wB/fs++/wBz59n+3Xn/AFVXFyst+DPDfhJLXT7uDXPsHiXS0R9VtLebztjw797p53ybPkT+N/vpXRKlTRManM9TttS8bQXl6keh/GzXtEe6eCymTTLaGb777P49/wBz/Y+dK2pciOqOqPJPj3YeMZvEf9na5qWsaxqtk72XnXD75r9P4JvkTYnyP/8AsVhXrQZ586tmeh/Cjxbp1h8OU0fxB4Ov7CWyvN73dpon2l3nd02Pc3KPvhRE+T/b3p8nyUUFCXU0pVLnqmi/EXxl4H1H7VZ/DYeKdHvYdltNo9/bQzb/APlp53nI+9Puf7afPXVCKijeVPlkWfiXf6lrfwsln3p4S1C6RHfTNTuUmuodj/6hHT5N9eLmU9bIWLlywPkqbxPPNdXHn6jNDcO/zv8Aff8A4HXytWjWi73Z8+6Uk9z0Dwf8bLW5+yaV4x0qz1XT7J0/10PnOjo/ybJvvpXtZdWnBWZ30FY2PEngnTdKT/hLfAGjTXmnz/O8KQ73+d/++/v17tSnTirpnoqSSPN3+J3gu8untL7wlvu9+xHuJnR0f/4uvOniZwdoo5a1ezOTjl+IcUax2OqqtsgCwj9zwg+6PuemK61iEP256D4hfWb/AFS3e00eG50y1dHeHf8APN/8RXl4eajHcmlU9m7yZ2H/AAmfjF7f+x/BWs23hW4guf313NbPeIn/AGxT5N6f3/n/ANhK3w+K5ZnsUM1o0rcyKnhv9mOPVdS09PEHx31XVX1e/RETT7ZIXe6/gR3md3T+OvWpSWN0Z7NXiGFSNo0z6Rv7PR9Eilk1/wATW2iWVl8j32t/6NDM+/ZsR/vv8/8AsVrPLo0VdHi1sfUqv3YHPw38ln4m8u0kudmo238H3HeF9n/oD/8AjlYRjKLJ5bjr/Qb6/WX/AESb7/8ABXVCtOIOKM/UvFvgHw9bXugeI9A16513UX328tvoM1zDsdNn765R/IRPv79/z16EcT7eJzxlfQ8U8P8A7Qdp4H8aReEbv4X2mo+HH8/UJkuNES/e2uvnRJ0/302Jv3/wPvSpo4hUm1f7jGpSuz33Tf2rfD9/4LtILvRtN8H3c1zv1jRrnUtP2TWu998KOl4iI7/3/wDxysfrSbudH1aVjx3xP4z8OX+vPd+C/Hb2Eulzf2hpv2G2h1V0d96Ik3kvsdP7+x/7lbrGaGTwsg8DfGLxHoXxG0+31KS81i9+0p/bEUvgm5TzoH+d/Js9m9H2f7+//Y30KrNomVKx6Bqt5478T6Jd6d4A1XUpvB8832qbTP7H+wJbT7/ng/fb50Tem/7/APG+z5K5a1ed7m1Kmjwf4i/sK+OPENrp/j+exR7Sd/uW7o9yn3/k/wBj7n36zqayTNPaWOQn/ZAuNLsrjXNT06JJXR/tiTW3kpveb/gafJ9//gdYYuXLHQPaXKNn+zNof9sxJJJZw/ZU32yb9+xN77/+B7/4K41UbCOrPXfDf7G3w5h019S/sZIbfZ583m+c+/8A2/nodRpXOuKSVznNV/Z7+Hmm6G+j2OuTTO7okP2uHY//AH3/AHP+AVwU8e5OzOStj4bH0h4Y+M3wh8K/DnR9D8d+J/Deg6xp1nBZXlo6bNjp8iOnyb9joiOj/wC3XqUqimtzXD1oVFc+Rfjx45+HKXF3deAPE9trCajef6TDbwvvhfZsrHFLsKWKUoNRPEYfEmo7fIgu5kR02ea6fPvrlpUeZ3PKpKvKd0z7D8GftP8AwPuYPD/hHx38D5vE/iNLay09NT1O2s7mbZsTY7u/9z7/ANz7le3h6rZ2yp9zor/9tX4SaJq+oeHNG+Ammwpaw3rzJFDp8O/yd7/O/k/Jv+f/AHK0rVlE1p0k0eNfHj9r3/hdnwqvdK0P4a6P4YTS9Ssr2G4t79Hf+NNnyQpXLWakXRoSpxep4L/wkmpabo2n+ILH7N/pty9q7un3HSuVYZS1HQnNTs2fTGpftIazD4Lf4c/2HoNmmiW0D/2j/wAfMyeTs3vs+5/GlEZezZ14+Ciro4RPjN8cPt/jNLSezSKCwnfRJrfTbbZ5/wBqh2bH2fP8jzV1Qrpo8qlPuXvCHj34va5H4Zn8W/EzxHp9xau738NtMkKTbL13RJtifc8nYn+5WUsRBGSq6nZ6R4E8W+N/DXiLwq/x51rVE168gmRNTvEtoLBEmeb5Ee5TemzemytqUoVOh0xdzsfhn+zJF8O/Bes+JtU+Ilxqdl4n057SJtL0f5BClyjvMnnOjun7n+CuPH4e2x6mXZhDCzJr/wAGaH8N7O98TwR63qrppV7Bc2N3bW1m8KTWrpv2O+/f86OiV59Ci29T1M0zmFeGh8xQ+MNDv9Rt7SCBETe/2l7j98ifJ/c/77rsp0OXU+Y+te2PofWPA2v+FfFqa5aXdnN4c8nTrrTbjTNN0/7TN+4hfZveF32fI6b/AL9KpLlBNR1PUU+EXg74navZeNfEGm6w+oT6bpc/2jztkLuifIibNnz/AN+sXVjLQ9ehmN9InYa38E/Dmt3+seI4/D+jve6hM966anDNs3vvd/nSasnRUtbHVLG17aM88034kWmleP5ftc+lf2rev/o0No6Qojun33e6R9ldeFvPRnzjm29Ta8Vj4heN4NS0Pw7418G6xcXlt5L6S2nWdzc21q/yb0uUTyPk+58nz/PXXVwiaBI4nRPD/wAXvh94bh8Iar4V8GzaFBbSQO93p1tNc7N/z75nTf8A+P8A9yvHxGEnHY1k3GWpyafHLwx4SsIvAk+h6ro/kTPs1OHVZnm/jfYm9/kR3/266sFQnbUnFVqahZo6D4D/ABO0aw1nW7X+2JptMTyJ9l9N++T+B3T+/setlPWxlRlE+m7nSrHVbL7XpusW3lXSb0dPuOlbRtudcmmjz/UvCXji836NPo2leS9g+mP4hsdV8n9x8+x3s9nzv8/9/Zv+eu14uCkrIzp03OLRDpXw0u7/AEvw7ofjXwP8PbxPCls8NnrNvNM9zc7/AJPnhdET50+/871dfMakI+6zKll/NK7OXT4IeKtH1y90rwx4j8Mab4H1eZ57yxSwm/tCHfA8LpbTb9kKfx7KcMdF7o0qUlHY2PCXw98XeErd0u/i9f6rLB5CWb3FnDsSBP8Alg8P3Jk+5/3x8mynPGQ6DhSubaeD9Nub/T9c1zSvCt/rGnJstrtNHhh2Jv3psRPuVhUxVx8hU8YeEtV1u9fXLHxcmj3aIiI8Nt50Lpv37Jkf/XVlGtcTij4q8Qw+I4filqGj6drFtraO++G+t/kSb+P/AIA/yP8A+yVh7Oc2cHJynrf/AAp/wX/wlfhnSr7RrmZPGVhPqFtb73+y2yIn+2iOkybN/wDsPXfRwMpLcPatKx4vrHjzRrnUX06x1zUne1uX8l5pn3un8e/++leLiMNNM5JxK+sX+m39npl3BqSJ57/vrh3eFH/74+//AH6mgpw6mtKNj0r4afFTTfBmly2N3aPeRPcp9mRJt/3Pk3/7Cfx1r9dew5YnmnY3vi1reueLb3T7tNSme0eH/RvnSGGG1/57p/G+/Z/45XDWqe0dwxU+aKPDLyaS88Q/ZLWdE853T5H3/cT+NK2qVabWqOepZI2NNv8A/hGL17GeCF7J4X/fPD/tp8/+xWMasY7GUKtj0jwl8QvGPm6rHJqtzqUuqTO+m27zJD5KfP8AOn/A/wD0CiE5395nZTnzHmmq+D/GP9pXF38SrG5hiun+eZJkfyX2fO+9/wDY2f7dejTnBrUc8PznLf2R4cX5f7e1I44+5/8AZ0eyK+rn1ZqvhV/DFqmpeO9Zs/DGnz3PkpfXyb7V3T+DzoXdN/8AsPsrnqZFKJH1GK6ncaV8N/B2m3lvHrnji2/fv9y32b3/ANxN/wA/+5WcMB7J2YfU4oi8Z+KvhR4btdQ8HaP4Kh16V32PcXz/AD79m9N+z7jpv+599N9enGEMJrc7acVE858N/Ej4QaPb32gf8K5trPxxBcz2UNumgv8Af2fJN52x9if7b1ssRCr1HUxCjoN+D/hL4heD7x/Ft14qs7/fMnnW+oaq6bIN+x32f3/n/grmjiqbdriVVHuusXM+j+IUn8YpqWm6f8nk6nEn2nTIX/6eX3/uU+58+z+OuuEqcupsqqOtvNN8K3NhaTwa/ol/9qh3vbxTWzzff2b0SF33pv3/AMdVycuxKqJnO6l8EPh7r11cX2s+BLC/ldER/Nh+TZ/ufcrJ1LGyjzHOf8IH+zn4P1e40rVfh74V01oLbzk82G2h3v8AwfPN8mz5/wC/8la0rMx5pjH1L4jWHhS90bwr8PNHv9Etbae903VrTW0mebfvdEtrP7n8ezZ/4/W0rC5psx9S/aH8QeLdX0yTwP8AC6/1vVfDzomq6fNDNZ3KIiP5yb7p/n++jom//wBAeuiFZRMauHbdzvbH4ueMotM1nxX4U+Heuaik10hk0vWNE+xzLG+/e9snnfvv7j7/APgFY1ayk7o68LR5dzCT4nfFT7H9hg+BniS8TW0eC2msba2TU7D53/12+Z/uffTZUrESlpYWIo9jn9Y+IX7SaRW/h/xV4VvNS0qCZ4HvktoXR7VN6b5kT+PZXJXU5mVJ8m54veeKn8VeKLGTwrA6axBqrp5L3jolzsRH2On++j/7m+ow9HlepVz6u8GXOs69oMtj4tk0f7d/z6aDf/bEtoH+5vd/uP8AfrSvTTQN6Hyz488jUtbuNN8MwXL2iTf6M+/e/wAjun/2FfO1sM29Dx61Btmf4q+BXxX+IukvJ4V025v9Vg2PMl3ef6lP7ib/ALldWFw8oo6sNScVY89s/wBiH9pC/wBSln1HRodNfZv3veI+z5/v130uSO7NqWFjB3bOgs/2D/H6RafB4g8Y6JbW8DvCk1xf7POd/n/4G9dblT6HU1COx614S/ZL/tjVrj7J4x02G9+xwJ51vYfaXeBNifJNM+z+59ypjWT0OatU59EdNbfsK6bba5ceI5/ib9mu59+97uzhRH3/AH/nd65q0eZmuHpNktt+xz8JLaBLHVfjvpTxO6I9vbvbPv2b3/uP/t0qlOL6mkqTOKm/Zy/Zs8N+Lf8AhB5ND8YXkqW39qb7u/hSFN/39ibN/wBxPv8A3K6sNCCW5k6TuelW3wi+Blnb2Unhzw/f3iXTpDNNDD87o/z/AD79m9E2I/8AcrgrwjN7nbDXc9Av/gt4A02yt57G7udl1eQWTxRbP9JR32eR99Pkf/2StMPhY23MaiPmL9oTwfp3wr8ZX3hyP7NDK6PewzTb0eH+4ifwP8j/AHP4NlYzw9meZiIvnPPPhjr2ueCdWt/EGueEbx9Pg1W1urm4S2d/s0Dwb0n+SZH+5NvT/wBkr1cHNU1qdXK+Q+kPCHxs+HvhhH1xh4nvNCn+SbU7vTZtSmudmzY6Qvcp5Gz++ibHT/bSujEVIzRMeaJ4v458Q+APFuqS/EbxN4q8SakniH7Va2ejWlnDZ3ts6OiI7o8zpCn8f3/ub/uV5/sk3oY1a81ozwWz17wq/ia00b+zpvKtbx3m2Jv2On33+TZ9/wCetadDmOZY6jh4O59VX/jzw58QvCFpH4O1K/8AB+n2sP2Wa0mvH8mZ/wCDZv8AuI/z/wB/7myiplvNqZYbMaOJlY7j4UfGPSvCXhLw54c8QT2exHd5tQhmmm2fO7p+58n5P++6xVJRPcwLlRdzF0f9qJPhRe3ejeIPDiaxoVrbOiJb3PnXV4/8HyfP/t/J/BWkZJHoV8a2rItf8ND+BPGGt6F44g+GWvTXFlDqMD2KQ7N/nIiQ73m2f3H/AO+6c5Kmrnm1JqOp1cP7Tj/YHg8FfBbVbx/OeZ99/C6Jvfe/yJ/v1yyxV3YdOqmV9H+NPxU8SW7wax8D3trf7k1x/av2ZNn8afOnz/8AAKzqq2pMq00eb638RdK0fRrfRr74NaJM9kk8F5fXcKTPNsfYk6PsrKOI5dDGWNktGjnPCXjPStNuri+03w5C8t0iT+TDbfPv/ufufn/gSsObkd0Thal2fQfwH1jx34kS4tNV8Dpo+hRp/oFwjvs3/wBxN77/APfrWOJrbJHtRasei6q8GmyvBPqtmjp/fuU/+Lrrmp7mftEjhdbvNcsLh9S8OeILO/8Ak2PaXF+iI9EJSF7VHM3Pif4o3+hP/Z2lWH9t2V/P5LW8ybL+y2f88fn2TI/8bv8APW6weMxukUZqvhr6nK2fxR+O6aoli/wTvJpXf5Hm/c23+47/APj9DyrG4fc1WJwqOq8B6r8W4dZuNG+K/gfTdHtLp3n+0fb/ADr2F9nyf6N8nyfJQ8I4K7MJVk9iK5174/PFL5Hg7wfsg/49r631V3d0T7m9PuVm6ihoZOSZ8tP4Y+JsPivWPEcE+mw3cCfaprSL5/O/f79kOxPvp9/fWUa6v7pzqPMetal4M+KHjzSbe+8afGKbWL1P9K03+2ZppptNd0+dE2J9x/4/9yuqGJrJWijVQSPn1/2dfjNNdXF9HaabDKjvsRLlP33+x/cpxot7mXsDah+Cfj+bS/7G1WxttKee8SdHS885Hf7/APB9z+OsqmE5gdB2Og1X4LarZ2sU9raTW3kf8fPnbHSH+BP9/wCfZ/33XNHANHPRwvI7s2PHOm+Mby60z+340eLTkRJk3w7P+AbH+5WNWhyhXieX22m3Vh4gvXgR7ZLp0d3d/k/3ErmqPmMKy5kZ/iHUtVttXeSC78m3nh8jfKm9E2f7H/fFKEbI5FTaPS/CusaPYfZNV1XTUudVdPnvn/g/2K5p0pNnTSVmdgnjzw497/pWj/23Fp1tO9yj3joiO7/fT5Hf+5/cr1cJTcVqetSlZGIvxj8JRAR/8Ke0ttg25G/nHf79JzqXMHjZdjtvHPiT9ufw3PFpUHiPTbmyR3864e2tkmvE+5smfZsdHT79fQVscpLYU1NGPYW0esWEtjrnw50qwdEeCaJ7n7ZDM/3/AJEf50T/AGP4K+ZxmPtLQ5JSmmMsP+Eu+Hvh69gktNNTTNXf9zFp1gib0T+D7n/jiVhKpPErc6FWOftvH8GpRJpWsaHc3ibHR7FLx4f9x3+T76Vi1OjszlrScmdLbfEL+0tDTTdcgfSpXR7VJrtPOSZ/ufJsrCNOone4RqtHq3hL7JrdhLPBPZ7LJN775vvv/fRHf7711wnOPU2VVli/vPgz4M07ULrTvDlzba3qNs9ql3b2FtDNv2fP8/3/AJ//AB+vV+uXVjtirGxoPx7sdS1dI7uPfafZoHRIXTe8829/uP8A7Cb/APgdQ5uRsq3Kd7D8Qvh5qsUX27VdNRHff5Wop86P/wCPpWtLENFfWYGxc+IfAkNvv/4SrTd/9zzvkStZYlLqH1mBhP4z8F2Gt3X2vWU3/ZrV/n+f5H3umzZUVK9loZOumWP+Fl/D1LjZBfec/wBxES2es4V3Jh9Z5djgfiv8XdK8KpZaroHiPQU1VLZ54bTU7aaa22P8j+d9ldHR/kTYn/fddtPExQ5YhzOE0H9rbxxpulXSarpfhDW7jUE/0yWxhvLbT0+/9xN/z/Js37/uOn+3RUxkexi2eW6Dc6VD8UrjxjqM7vaT2b7LF9ibN/yP/t/J/frneJ5S+Y73Tb/xrqrxJa+NLl7f79sj2CWc2x/45pkTfN/vv9+sXinILnD6rDPpviu31V7tJkupnge3RH2Q7Pvv8n3N77/++6cUpO5noz6b8N6V4q8GeGbue01V9N1hJtiWk1tvmufkR9iI+z+D/wBArpSUULm5djyrXofjb4ht/P8AEF94q+xTp+5SaF96f8AT+CvDq+0i9zmqSn0POb/4V+INSWWNLX7Td2v+lPDcWb/Js+Tfsd/4E+SlTlUYQjUluekfDTVfHfw90u31HTbq8+23UyWsO+wRPORP4ER3+R0/9nr0qd4nVTp9z0PVfEPxi8Z2Vvpt14Lhs0uvnuXluYYXT5/v7N9FSrbQ9Cm1A5z/AIVp4mfVoo9RurPf9md0RJvk+R/9z/brONOcjRyTLHjP4P6r488qfVfEaW1xBbPZfa7FHhm8h/vpvTZvSuqNOcVuZNmnbeCfGthBp9qnxR1JItO2eTssE/ubP43/ALlZLCyvcuBmeJ/h14m8Q38upX3xe8TwxPCkD26Qw+S6J/Bsf5K1UZQMqm55l488DfDzQdOuJ7rxc832KGeZLF0h+ef/AHESpdZSOavD3kZXwu0f4M3j3r65aPeXqJZOib5k+/Cm9NkP+3SVS2x0uNoHqviTQfhXoLJJ4j+Fz2zwJ8j32mzJ/wCPvWlWpJERxEGcJ4w8Q/BN9Nl/4oOZ/kdHfT4USZE/j2PWUMQ1uZVXTZ86+FZvhdD41ivv+FeeLdNsnv3d5nvJnmRHhdIfn/v+c6PXUsT7NXM3hsFXhqfQHgZPhX4evbfUrHwrealcQJ893qF5/Hvf59j/AMfz1yVs65NDz6FHB4aoeoal4z8KppFvrP8AZX2OW1uUeGFNiecmx/nRP4/7nyf36xWM5z0qmPjFaGPpusWNtqT2Mdpbb02bHhttjoj/AMFbRqcxnDGKozl/iR8TtK8GWGofZN82pp+5fY7/ACO6f3//AGStMTLQnGy5VoeP/Cj4weT4oTZd3MNpdJsmt0R3RP8AP+xXLSp8z1OXD1W9z2jxP8QZ7D7P/Z0+z+N5poX/AIH+5sdNldldJo9J14NHD+J/FuleKrW9/sPUrnTb3Zshhu4YXhuYPvunnJsT+BP4K4PY3ZjJQkc/4G8YXXhW6lnu7uGG9R0dJbSHe6f99pTq0fY6sVKnyanqHh74keONlvBfa482mfbJ59Shhtkd5kf5/k+RPvu/+xsrbD5hSp6SRrPEuGh1tt/Z1zpb6l4cj+x2V1eOjyzJs+f7779/8dbVsfDoZe1ZlX/jCCHWbSC1nea3+d32Q7/49n/odcizGKH7W5oXPxI03wrLqt291eQ3eg+QlzDaW299833ERP469vLs1q0TRrDFrQfjNrHirSbLxHo91r1taai7wWyfYEtpt+903/30/wB/fXZjM6q1TJvDXMyz1i11Lzdf037fqssm+GaW4h+0v8/+/XmYjF3joaTXKrnmEOvfb59Q0eOfUra7T9wiPePsmT/c3181iMTPmscFTEOLOXfxI/hLUbvUdV+03kUEO/yU+R3rpw6dN3kdGGquR7l4A8T6d4q8M6F4gT7NZpr1s7wxTXnzw/Ps+f8A9Dr6HD5hRgrNGlWulojh0+Mb3nhBPHGjeGUm0z7Y9lco95++h2O6b32J9z5Pk/30ravNQ1Q/bsq6b8ZrXW4pZ77w/wCSjpstkS5/jT5/v7K8/wCuWYe3Dxz481W28Fy3d3o3ky6jClq6Jco/ku6f3NlbwxMZF+1M/UvHMF54ZexfTbPzZ0R3d7n/AFKJ8ifJs/2KxqtSE4qaueM+JLl7/SbTXHk2RWrvOn9z/fripUVJ6nHCPMeb69quq2bWUeovM8V06PvdP4HrqeHSQTppFiHxPqupN9k+3Ps87ej/AH9lZxopsUVY7CHUvEfh5rS102+he4uoX864R3+5v/v11Rp8iOqLsQHU9dUlVUMAcA75uRU88CbRP1F+J2vQaJ4NuNZsdk2+FNiPRiWmtDsa5j5P1h9S8Sap573yQxOn8e/Zs/uV5LpczMXh+ZnRJ8Lt+jahdabPps0UDujvd3PybNnz/wAH3/7nz1WIwMbbmOJwnKjxfwlrb3Piv7L+5trdIXffdp52+BE/jrKjgY9zkpUXc9Gs/B9r48guNV8MQb30tNlzNbu8KP8AP9/Z86f/ALFN4c2VDmPRfA3g/wAOeHvDllp092+m3utzeQ9vMnzu/wDt/wByl9UbNo4K5x/xI8Hx2FvLqVrPC9pazI8M037mFJ0+5s/jeuqng4w1Oj6rFdTy/wAH/wDC1Nb1Jb7RvBVncpZW1lavDcXKQokCPNs3/wB9/vp/wCvQgqcFYPq8O59a6D4S8AJbvY/2PNDd3sL/ACO777Z9nzv/APt1k1Q7mHsYdy2/w90aFfLj1+8SJPkRHTfs/wCB1wV6FGb0Yexh3OE+IXhux8PJaT2Oq3Nyj/uH87Zsh2fc2f8Afb12YfDUZw91lLCwfUr6DbQX+jWV959y/wBqhSb7/wDHWlDAy5tB+whDqNufAfhy/ld7rRvtNxOmzfMjzPXZDBunuVGqpaI4xNK8D2bSwf8ACHaPcxTvs2ahZ/P8n+49KpHyNlFPcu2f9gWd6n2HwB4V3v8A3NKTe/8AwN6dHB+2Jq8lE9IufFXh/wAJaNqCeINNttHsktoN8KaaiTb9/wD6B9yssTQWHMY4mM9D5vufGH2DxBqH9lai76YiJep8mx0dPvvD8/yff+/XnQWplc76H4qQa94Zl0qPUdVme1h3vb3eqzeT57/ffZv2OlFS6E2VNN+N/i28tU03Rr68sNPSHyETfv8AO/297/7j15uIrXmZUq+pt3njPWL/AESKC6n013gvPtv+kQu/3E2bJvnTenz11fWFGKNZYlI5y8+JfirxJa/8TXWbO2lgdPJmh03YibP7j/wfwVu9UV7S5FZ+JPFWsXsv9v8AjXWIYnmT5IbzY7p/wD7/APHWTi9w5mz2Xwfpuq63/Yk+q+INSht/Juktnt7997p8j/P/AN8VvQxEm7SOqlBw1Z6KiQbv9Eut+z+N/nevRvTa1ZtKSLelPBrGpPYwR3Nz5Hz3L2lt5yQp/t/wJWKXNsT7Y6i5+GmgeIbX95rOpfZHT/UxTPC//A3rT2YvaHOXP7N/hKaJ4P7R1h4v7n2lP/iK554Mp1OYwpvg5/whN7F/YHw5m8VWk/37t9VhtrqwdPnR4YX2JNv/ANt/krWjgzKVVrQ2Nb8YazbPcJ/wqD4nTXs8LzQzedDeW3n/ACJ5Hkpc7Nnyf3Nld8lJLYmlSg2cJ4k8K6N8XdU1XQ77wdo+g669mk6Qwultqdns2fOkKf8AA0/jrxMVUmnsdbwcJnKv8K/Dng/RrqO+8CXOpSwTPAmpzak8O90fZ9zZs/g/2K4atWp7NnPUwnMtDifiF4YsX8L6hp2lWt/DcPD8j2PzvvrwKbqSqWZ5VXANM8KTW/H/AIk1T+wLG0uUSCFLX7RcO8KWyfc3+d/BX1NHLoRV7mlGh3Jbz40/Y3uI57TY7p9lS4859m9N6b/n/wByt5QhDQ6vZJE3i3W9N+IWkzWOjXaW2+bz3R5tn7jZ9z/vuuhxotaMuvT5kM+HUPhjwHcJrF3Alzqf/PF33on+5XlYhNP3TgWGd9Dd8bfEjxjrctppWj+DrBNM+0pN9o+0o/7/APj3/wDfe+uunHudXIdNf+M/g7bRXugeC9N1WbVrVEnub6+s3hS5/gdId/zp/wB8fwUp0OZ3QeyOBttVS21SKOONHd5kT99N/H/n56dRXWpXwo1k1jXIbWWexkhh1CCbzkld/k3151SnqefXr8rNBPGc9h4Um8Pz+I7mbz3d4X3u6b32ec//AAPZUP3tDmjV1MnVfiXJ4SW3/sbZN5CJ502/+N337KxlhnLU6oz0OosPiRqOsWSSazBMlp5yTu6fx7P4Hf8A9kp0oyRNuYim+IU9hbu+lXfzp8iRIiVtKjKfUao31LvhL46+I4bq9+ywWyPdQukMTp5MMM/9/wD367YuUFqdTldHkVzpTpdXes2OpXNnre/Zc77lNm//AGErGpNt7GMkmXf+Fx+MdK8Ly+EdKvkmm1S/SB4bvRPndHTZs850/v16VHDwqGkX7HDu259p6D+yR8EtY8L6Pob+P7z+07WzghmfRteh2ef/AB7E+f5N9erSymEtT8/rY/FUcQ3FFe8/4J4+B5ori0tPib42hsrpNlzbv9mdJv8Af+RK6K2BhUVrjp8RY2Ts4lfXv2IfsEXn6d8SkS3R0dLS40f+P/fR65I8OxqvRno0s4rT+JHhnxv+HXi7wToMuh32uWdzFO6eTsfYm/8A20T5/wD9uqxnDawavc+ho4/mOKv/AATPptv4fvtc8caVv1Hz7WGx+073+T/b2fIn3/46yw2WRqLc3liOYxP7E1HR9Ou7HRtH/tjR7KbZsR9+/wCff9+vLq0/Zsq3UyvHnhvWfiFFE8emppvkOiWyW6bE/wCB/wDxdFOtyj5rD/DHwo8Y6PbxPqVpZuifct0m++n3/vpWdTF2mRUrJTRDqXh7xAn2f+ztKvHS1/132f7ib33111McuQ6qlZchQNhqWT/xKpOv9ysva0zL26Pq3TfjTofiHwlp/hy+sbzUtQgsEtX/AH2/7S/9/wCdP49n3KqpK56DfKbv2a+h1LStV0bQ/DF5/bds7zaTNr1tbTQz7N6b0m2bH2fP/wAA+/ThBMxeI5Weea98Y9c8N+Gdd8AarpWiWcr3jpcwzXP2l0d/kTZ5L7P4Pv765sTzGFfF8+hxuia34EhitLF5POe1RILmZLbZNco773+f79Y0eYdB8x6x/bFp4J0hJPBWlI8X3JonSFPk3u//AAP/AIHRGtrqbKVjxHxP428eeNr+XVb6PUoYvtPyPFDsT+5/l66o1EzZYi2h2Gj+M/H6TxPrHip7m0kRIfsjwvcun+58myueUpkShPoc1YeJLvStX8RwSXWpQ2V1eJdWEr74fkR3d0fZ/tzO9YS9ozknznqeg/E7R9SsIo59cvHuP9S6TXLp/wAD+f7leFiI4iGzOR85q3Pi3Q0l8ieS8f8A333153tcQ3a4rz7kttr2jeJ7LUND0Ox854HR32ffT/b/APH6+qyPDV95M0p1JnffDHQYJtDt9Nd0hfSJntby3e2R/OdHd9m9/wDYdK+9wVqekkcmKr1I7M7fw2/g6a6u559RuUtEvHsv3Wm70hnhn2PD8n+3/HXTXguhWGrPqeQQ+A7XVXlvk1hJrdLx/khhf5Hfe+z5641h1Nm1bGuGiMTw9qr+DLB/FvifQLmz2TQWsKXemzbH3wO77Ef+PelTWn9UWh24GhLHu0meafGb4neI9eg12fSr6G80V9Kd/s8uiQwvbOn+2m99leJXxDxDPQr5N7BXTPDdN8SPbXEV3a/8fD/IiSpvR/76PXPTR5TdtD0Lwfok+t3GjwR2NhNb+c9kkV9Mjv8A7Dv/ALG+alUQrlh5oPD10+hp++ltZnR3R/uOnyPsrz54dSmEaCOt8N3kGpJLaTwTO6J8iTfOm/8A4HSxNBxSsZ1KTRt3/g/TrPQbjVb79ykE3kec6Ps89/4ESuuOyOqFM6PwN8K/hzNfy6rqr62/2WH7U8rzbIf9v/b+StkludkKBY+J3x10rwlFplj4E01JksX/ANGuE2TQ7Hg2Omz7/wDGn36wliIbJBXnyLQ4fxJ8ePGmvaNbyQeH302V/ndIZnh/z/uV59aVWTvFnn/WJNjPA3i3xbbabdz6x/wj2sRPMiQ2mvXNzDawv/z3TYj/AD16eDqt7nRBNn2t8NPiF4m8Q+H7SP8A4RW51XU0h/0yaxhe209H/wBh5n37P/H69GpNpXOuFO56VYf2i8H2u+ks9/8Azxt97on++7//ABFeZPMGj2qGXxkTJNHcxO8Du7om/wAlPn3/APoFa0cxd9TPE5clseI6l488ceIXvfAE+m6rD4juk+e00bUptN1C2st+9Hd/nst/8H+uTf8APX0KxFOa1PAlRnTegfEhPH958MrKC0+HNh4h8a2rp/yHLa2ufJtfn3/vodkCTbP7nyVwYj2UtTopTl1PmWH4r/FHRLWWe60NLy0vXR0iu/3Nlcuk/wB/Ynz/AH02b0/geuaUKbgzpoVec9F8W/HvVdYsItH8OeDtK0e9dES5eG2SZ/P/AI0h3p9z/bryqdKmpNhiEux51qWlXyWX9peJ5/8AXvAn2Hzt91s3pvdErCGKnJ2POg7Gho/hvwP4butJk0PwzDqtv4ld4IbiL/SX89/uQ7JvuVpOE6nUJzZ6rF+y94E8R6HDrgt/BlvqElnNe3NiyPDdW2z+B/J3/P8AP/cq6OX1oO7ZUqnMeZeMP2aZPhpqlpPpXifRPK16F3f7JqqP5NqiPM8/z7P4E+SuuSVNe8a00rHE+IfAc9/FLPo3jzfcPD5G/UbNH3p/Bs2JXk/XeV2OBVddTzKHwrrnhuW4/tXxBDeW7o6J9/elerhsQqiOqFRMzLnW7SFH8zyU+yp57vND9z5N9bNXI+IpJ4w0a8t0u4J/OSf5HRHfY/8At1k6aZ59ehzMpalN/wASh547tPKg3/ZnSb5ER/8A0N6zVBJnNGnqM0qzn1L7PdPfWH2dH+/v37NlaqCR1Qgep6JZz6rpD759lvPNBMmyH77ojpv3/wDA/uf7FctWmoaouS5SGbwxBpU/2TTdZ+2Sum+FLdNj7/7lYxrW3OWVdxdh/h7wZfWyXGo6rqP2y7T/AJYxf7afx/8AxFXLHRNYzOMm8H+J9V059V+w+TfQO8P2Sab55k/getadWFRG0dTs5nu9N0jSbqexmS7gufsV+j/vofv7Pk/+Lq6TlB3uddGg2+WRUTxbfaP5V1d2NhefPPvSH/RnT5/kffsevVpY+cFa52SyfC25pI9T8DfFf4y6VoaeIE0p7PSp7b7VDM+sI6TfOiIn+x9+reJmtTz5YPBS0jE7jTf2yfE1t4aTxBrnhmwv9PTVYNMuXS/+dHfem/f/ABpvRK66GZTgYSyqi9Ujwr4tfFTVfiXf2n9o+T9ktbmd0TT/ALn+xvdPkf8A3/v08dms8UrHNTwFmcDo+qx/bYrTWYHmtIbnz3d/n8l/9hHrz6GJnSNpYflOrv8AUvE2pXCalPfeTFZfuLCFIfs3yP8A7CVwV6nMdElZGe+vXdnpup3Wj6k9zcWSJ53ybPJ/4BXJGLbOWbOKtvjBqNndXEE7zOj/AD/f+49b1sJ7yOapF851Vn8V9N02WWe+d0e62XWz+/8AJRWw3unXUT5A/wCFm+H2+ZoeTyf33euf6pM5DQ/4SrTtEs7K+0qe5+2/ch1FLl0RHTZv8l0+59+u5o9qs7l50g1vQUnutVvLnyH2P8ju6f3H/wBv+5WTujkVNyZiXngm7sNIvnsd76m7wPDbyw796bP++E2f+z1nNXKnhepzkKa5olh/xOLXZcPv3u/yf7/+5RTaQ6f7vQ1rDXtcfzrpNV86J4djwvN9z/KV1vDwZ0qFzQ8MalqWqrFptj4ghd03vDCiO6bP++PkrKWFijRU9D1Czv8A+yrC3SedHvX2fPDD/rv+AVKXPohQdx03hJPFSPPP4cv7mJH/AHzxQom//vv5H/4BWqw4qkbmLrem+GNN1SLTtS8JOib0RLiWzuXT/vjf8/8AfrKeE5zGVE6XXrONNDf+zbW2hieFES4iR9j/APA645ZfZ3scsqOpL8HH02Hxb/aX9nO+p3Vt/Z6WNu/k/bH++nzv8if3K9zBVVTLq0eZaHo1h8Wp7O4RJ9Hs9Ee9vJ0dLd/Of5N6b0/v/cSvWli1Y5fq7vqdR4S/aE8K6w93d+DtYfUrjToUS82JCjpv2b96P9z79ZRxcp6SNfqTief/ABj+Itjrfw51ieO18T20tlNZfPDNvmTe7/cRPufcf/xyuuM6bV2wdC2hD8GdSk0HRvsms+Gde1W4nuYLpJbu2+07EdNn/LZ//HKxWLjidJGlLD4pbHQfFG88Qax4D1XSvD/gr97evPp80T7E2Wr/ACef8n39/wDc/grnrPD01qx1IYvqz438W6Vo3gmySCR4ZtddHgmsfnmmhn3/ACb/AJNifJ86J9/5P9uuDCUI12cyi5HR+BrnxPrEX9oz/D3XrO3sv+Pm+uP3NlD8n3/nTe/9z5K1xWGhRRqqTPSPDHwfg1KVPE999vsLe6f/AI+JYU+f+/Xkxou5vQwrudHf3Pw18GJFPoeq/b4r2zd5nR/Ofz0dH2f7G9K6Y09NTv8AYpbkuvfG+xTwbb6Hpt0ltqED73hez3/P87umz+/89YyqrqZyqqCOU8AeNvjpoN1e3dp4csLy31G5+1Ok1tvT7nz/AH9mzfXLPF0Ybs5J5jyaHp2ieP8A4hXkUs/ifQ9Bhu55vkt4bOGbyU/gRPkrz4V5412sRDFTqM3LTUPh9d3Nk/xE8WeC9OuUZEjtrLTk1HUkL/J99P3MH/A3r28LhY0l7x306Upq9j6L8JfBP4JaPKl9B4cTWLhNn/IQ+f8A8g/cr244dRVzPnseoJDa2cSQQQJDbwfcSFNiIn+5/BXQrLRh7Ww2aGB38+B7b/b3/J/4/WFXAU2tUa4fHzufMX7Q/wAePiv4Du/7D8I/DbUrBH37Ne1OzSZJv9uHZ8n/AH3/AN8V5lTLoX0PUWYStqeH+GPj3408W+Pv7N8TeNZk12d0tXt4rZ3hs0fZ99IX2Wqb9n+389ROlZbnNOSkHiH4qeFbx3n1nx+j/ZbmeH7PsvIfOdHdH+TZsf50rz50HJ7nJKnc85s/td/oKPpV9puy1Te8NxqsKTfJP/Gjvv8A46vkaRvhpKG5n+J/ivqPh6zuINHj36nv2J9nfej7P9v+5WbVjatXTRnw/HLxdeaT5HiPSrOa72OkLvbJ539/7/8AwBK1jGmzzY1VcpP4wntvAb+HI9Nh+yXsyTTSyoiOmx9/363jQg+p1xrRsYmg+J3trqy1X55t/wB/7Pc/ZndP9t0rVaHNRaTPRk8T32vWtp/arwuib32QwpD/AAOn8H3/AOCuOs2LEO+xdh1vTvtXkfwQfI6ed9yvGxmGb2PnMVKomc1451XSof392nnJBD5/+u3u6f7f/jldmXYdx3NsFKo9zyHW/Elq++RJPnS2d3hT+D5Pkr36dO256rizl9E1WPR9Z/dwecnyTok3yJ9/+DZ9+ipTuZSib1nfppt08929m/zu6Q/Jsh/8crncGjHkZU1LxVPcxfZNOtE+0J/x7RRQ7N7u/wBz5KxdTlDkZ6X4V/4T+5s30a+0e5S3tUTZcOjwun993qZTgtzXn5TsJvDE+mumo2l9NNL5Lu8Pk7N+/wDg3vWEpQkHMpFH/hIfEdhFb2MenXlt5/8AAkO9/wDvuuOMNTGZp394mlNFqOqvNDdujpbOnyO6f3Pv/wAddcIaGtIwpvG13f6a9jdXf2O3T5H3w70dP+eDp/H/AL9aeycTeGOlEo/8I94Am02LTng1KHf8iJaXjpM6f+z0cziOeOnLQ0LD4G+BLnV30608f+JLNNm+5t5v30P+5M6Js++m/Y9bU8VNG1Kj7yZ3eq/snfELTdOln0PxAj6VP/pX2Sa287zn2fJ/qfufJ/HRPGSR6GKw94aHgU0Oub5dK0PTrx7i1d3mt/uPCn8f+5XRSlc8+muUL+w1VNU8/wA/ZafI7v8AaUT/AOzrWbNZx5kdA/jCx2TWqSTXlxapv2W/z/cSuVUzk9kZ9z4Y8R6rqllfeGdS3vqnyJC7wwu90n3ET5/n37/+AVqqYvZI5/Uvhp4jvLqW01iSwhdH2P5upQ70/v8A8dauNiYQudbrfwNtJp9Mne7muUnhTY9veQvCibE+f5PnrKVWwTgTf8KT8M/wG8Zex+0vyPWo9qP6vA4SzfX7NXe70q8v0R03uiIiI/8Af31rJWG22eoeA0u01GKe+1WG2t/J3zeTM7v/AMDrNwZ10ad1cl+Jfi2S/v0nTVbaF96WqeS/yb/7/wDwPfWajcj2qloXYU8K3+jaZY30CXMs8M73n8aP8/yf5/jrkrNwZyVXqQQ2HhW2RI5JJndH+RHdNif8D/8AHK1jzPqdMahtaUlq8CeRo9nZ/avkhluE8lHn/wDQ9lbKE7GvtNCv4V1W00TXt99rD3n2Wb/XeTsT/wDYqaBhSd2ei6l8Y5PENxd6VHHZ3OjwQoj2+/5HR/49n30+f+NPnrWtX5DraM+bWNZtp/sN9Y6bcxb/APQ0t/3KP/vvM/yVrhaynuTKSscr8S/FV34JutY8FWl9bTRT3++2uNJTYjwfx73/AOW38H+wmz5Pv11VXE5ZyOU/4TOS2srLUdDvt/26ZHfZv3p8n/fCfJXFbk2CnK+4abrf2/UovtTzXnkQ7Idk3zo7/Jv37P4KXtWFSy2NXw3omlaPf3t1JpWmvd6jbPaw6zp1/c22oWaP8nz/AD+Q6f8AAKznmSlohfWObQ3rb4nR+G7xJINV1J3vUSCaW4f7mz5Ed02bHrkniKs37oX5tjun1jx/qX2TX7X4jalDcWr/ALm0iT9zMj7Pv/wf99/+z0PFyp6RJVXFLYsaDr3jjxVevpsHiO/d0d/O2f6mH+/v+StqWBr493uctfEYpOzOM8JeNvCPi3xbqtjo2lar4qu4N6b9Otn/AHz/AMDu6fc3/PsevoY4KWCib4SPM9T1PwZ4V8aaD4I1uPx5vuYr2H5NMt5vtKWfyP8AP/n+5XBiFOsz0KlNI4r40/E7VdN0tPDljo9/o7vCk1nfJc+S/kOmx4NifwVz8yQ4VFE8U8PQ/wClW8+lfaZrh7nf5T/coc7Iyq4hrY9Ov4b6awe+tJ7C2vd+x0hT7n+/v+/89ePKo610jzHOVRnVeEvFVrrdl9k1y+tn1BPvw2k3yPs++leBi8sr1JppjWCdTUytBfQ/Ekt7aeJvFuj6k9kk6W2nQ2aJs3o6Jvm2J5z/APs9fa4ehToRVj1KVKFMvXnwu1WGK402COzhstn/AB9/cTZ/6Hvrolhp1neJ6EMVCKsb9n+0b4t/Z+8M6F4K1jRvOi0t9kOo3E32m1uYH/gR/kdP9yvSdbSx5bhd3PSNE/bn1nxVYXdr4O+Gyf2hZWz6hv1O8dLK5tU+/wCTs3vv3/8Ajm+snUu7h7M8M+Iv7Z/x+17zdK8OalpWiXF1Nsd9Ds/tjw/3HR5n/uf+h76zliJ9y6KijyPUP+GlviXqNtr/AMTNfeGyjhdLy7tPkuZk8nYiPs+/89c0qk2dUpROq0SbQ/B+jW8Hhx4dmzZcvC6edMn39j7Pv/crkxGIaOecuUzLa/8AB15En2vQ/OeD+BLbe7p/vvWNGtzbnLLE2djT/sfQ9YsLR7HTdSubieZ4YXm2IkOzY+z5Pk2O7v8AfoqVDedTkVy7/wAIxpWiOk9pqKPFazbIYbdN+/8Ag/j+ffXn1Ksjz6mIbLD3mlWcXkSaPvRH2XMNw/8Ark/ub650qiMnUaOS1jR/CN5ZXGlQX1zCkj74U2fcT+NNn9+to1qkQVaRx/iTR9K8JeLb3TbHWX1K0ewSazlTZ8/yJv3p/B8/8FelQquZ381kavh7VUfRLfUoNHh810Tfsm+5/wCz/wDfddcqKkrj5uY1r+H7NdXCRzvC3ko779jp86f7H/s9cFWKbOPFOD2OM/4RjUf7cuP3b3P9o+Qjvbo/3N/3ET/gFdeFSibYOUOxoeEvgta+KtSvYLr7Sl39gd5re33u6bIH/wBc6b0tfufx/O/9z+OuupU5Ttcbmn8Mf2dU8W/ZPEeuWty+mI++2R0dPtP+wj/3P9uiFTmMnA9I8PfBx7m9u5PE39jvZb/3NpaWafIn+/W7gpE+zR0Vt8EPBWmpLP4fsYbC4nfe83k7331jLCKWw/ZmFr3g/WPDcsUmm6rYJ9zYjzOn/AE3/wDoFeJicHOJyV6fKVPBnieC21T7V9kmuU0Gb7Vc2Mszu82zZ9z/AH32JWNLCTe7FQgmc/Z63qttYXdrdaVNYXc829EdPkdP+m1dMYamdRamEiT38ss91OiTQPv8n76bP7ldUYW3NaKNC28PR+JNZl02C0mS4n37HeH77/8Axfz1d7m1RRRq6VoOm2F/FP410rWLmLS99qlvYukM3n/f3/8Aj9HsUwpqL1L3hJ/h5r2oxab4x8cX/hJ7rZO+uTJc36Xjunzo6J9z59nzv/frqUKaRX1i01Y7q5+K/irR9G/sa08QXKaZZQpa2zxWz2bpAn8af7H8dclZQ6HtOtz0zzezsLHW31DX31W/m+2v5M1xb3KPv/232f8AodFJnnyjYNE1Xwdokrx+IJEfSkT/AEm4uNK+0uif3/7+/wD2K1m2awV1qUkv/hf4hunutDsZrO087ZDsT7NM77P9uslM5HPUz/ENzpWm2ulf2HrNhcvo9zvh3zJDNbfPv3wun8daqoLnO11LxD4VmTULv/hI9V1XUEuUfzb5E2XKbP8AY/j/AM/JQ6nMXTgcvc63BC+y+/cxOn3IUTfs/uVk4thUgWhrdrgfu5F46ecnHt9+o5Dn9hI5u/8ACuuWelvp1jqL/ZH3/J9+umLhWlyPfuepUpqSvE6L4Lfs8XfxF1y7k1L4jWGlROn+ptEe5upv+B/cT/c37/8AYr67AcP4lw551E49tD5/GZpWwb5Uj2jxz8Df2d/hdpKabr+m694n8R3uyeG3TUnSb5P+W3yJ8if8AffXoU8nwmx56rt6s4ez/Y/8aeKpX1zwl4Zv/Ddv/wAsbfW9V3+cn+wmxHrlxeSYKWiNY4gl1j4LftBaJpF3Y3fwkfWJXd4XuNPmtrnzoP8Ac376+Zq5BUhO6NqeM1MC5TxxbPb6P4n8AeJ7B3/4+ZrvTXRP+APs2f8Aj9a1csnCB308YmeWTPA942nRv50s+/ej70TZ/crzZR5DoS5dS3NYaN4J8ZWk+pSfbNVnsLW6hit332rwP86TPWMoqRqpJnRP4h8QfYNQ+wwXmq/6SiIjwoiJv+/v+f5P9isowOd6nD6xqTzfZPtUc1zKj/Pv2PsdP8/crZUb6i5Am1KDTdLl+yeDrnVX37Psn2l0RP8Af2VrTsw5irqT3b2vmeH9Aez1DZvmt3+R0/vpvf7/APv1pOCsD1GaxN5MsTyQPv3p++hf5/8Acrz4w5mZxhqP+x6z/ZcWsXdpbPp89z5HlTXn77Z/f2V1RonXDQ7a68WePr3UrPw58JdB1GCKFvO+0WVslz5smz7k3nI6Qp/4/WscKoas7aNVHdeHvgb4n8Qpb6r8V9cvLa9R3+x2+jXP2byUf/XJM6JsffXXCuqSsjLERUz0Kzufh58E7VNK0DQIba4n/wCXfTrbfczf+zvWEsXUmczdjNvPE/xw1hIoNG8P3PiR72F9lvoOj3s32Pf8mybfCib6wl7SRlKRzM3w08a23iO78VfFvQJrZ9L03fZ6dqPzvcvs+R3Te+xP9iopYRwd2ZRi7nUfDH4XeMfickT6P8NYdKtJ0d01CX/Rk/74T53rqdPodUVofSeg/sPeFdV0ZLTxbfPNcPs3yw/Js2I/yJ/sfP8A39/+3WcsJyjp2TPm74gfsceN/g9rL31uLrWNFmmxFd27f8eyP8m90++/8fyJ86f3P465ZUuV6noU5q1jzDVfBN14eurueedIUffdW1jd3PyXif3N6fcm37/7lVKcFsOeFtqeoaP421jwxqkVp8Q9Gv8ATZUtktdk333/ALj7Nm9/+AfwVtSxc4aI5Jx5TzT42fFG+mlt9Ng0q8TT7p/JvLe+s02eR99H2P8AOldM5XVzKxxVhr13o908EfiqZ0d3R7SK2eG6Tf8Af3/J9x02VyTTE0Z6eMPsdxF9kvvJtP8AUJCkOyGH5/8AcoiZQqXdj1XxJ8Tv+Eh0ubQHgd73wbDa6hc+JNJR4ft+nP5KPvf7/wBpSaZP4PuVojrjqcpqviHTbnVpdl1viS28+FHsPJeFE/57b/nd/k+//f30qkE0ROPMVbBIEuP9RDDp+xJvNR3373Tf9/5/79cFSlrocrwjkzrde8PQeDPFFxY+GZ7ma3/180s03nQvPsTenyfwVmpWNsdgY3Wpj6P4kn1XXPIfe7+d/wAu8PyJPWqqIx+qQhFGhqVzrDvbz6/sd57/AO1InnfPcoj/AHH2f5+eq0Q6qUpo6bTfA2uX/gXUNfTTYdNi87Z9ulhS5fZ86Ton9xN7w/P/AB0OSO9UUoHH/ELwNP8Aak8QPPC8r7Ps37n55vk+fe//AACueniEjzayJdH8N6VNpLx31i9zLdPvheJ/n+T/AGP7n/2dcuKxzi9DkVbk0Kmq+DL7Ymq+H4H024/5bQ3z/wCuT/vv5KKWI5jKErsxfCum+INV1a3fWdYewtJ/3FzMk377Z/sJXq0pqx3wdkega3YeH9N8L6VpXh/Uk03UPJfZcXCOkMN0/wB/fsTZ/wBttn9yuhSUgo15tnb2vwm8K6R4ZuPGVr8VraPxBp0P9tJY2thNDZ3OyHf5PnTf659+9H2b0rWNO+p1OU2jl7PxDrCeIb6x8OeP9S8SaZa2EDwu8MMyTfOifufkSf8AjrGtVvsYqpqeh+GPE9jqsv8AZryPebE+2u77ET+4if8Ajj1th6tlqaqoir8V/D3wk8Q6DLfa5Jf6brul/Ppu/wD1Mz/7ez7mz/crkr1VUMq1p7HiPw31WCz1zZY7PtD/AL+be77Id/8At1xqLucipNM9b1LXvhleW73es+Dv7euJ4diXF9cvbQwv/sJD87/8DdK6KlZUDWTR5Fqt59giTRoIH+1/v50S3TfsT7iIn8dFOp9YOqi1Yo+FdV1yz/f2nyOnz74X3/8AjlJEOomVU8Q+I5vEF759rc3j3TvN9/e82/8A9DrVRbFzdjQ0fxPrmm7PLtbm2t7VE/1yeSlz/c2PWGKw8mrolQ5dT1CH4nalDZxQeXClw+zZK8Pnb/79clOnKLNY4jl0My5+LXgTVdZ+w654YhmdJkebenybP9t//ZP9uuhVp9jvo111Mq2174Qa3f3EEl34hs7v7T57+Vf7LXY+/wC58n9ytlXn2IxFpjNe8GeANSv0nsfGMNtFqiPBv1PY6I6J9x/n/j/74olKpLocs6cCvYfs66r4k36z4O8R6Vqv2VNmzZ5Kef8A76ffT5/kralCfVBToRZy/ir4M/EPR4ktZ9Kv7CLf8/8ApifP/wADSodZYc0ascVqXgbxpokqTyPfon3N+zf/AOP0e29vsZNB9p1If8uuot77Jufenzy7AfSuiTeANEaW18car/aUtk6I9ppls8z3Pz7NiTP8ibPv70StqWCnh9F8Pc3U3Q+INe8SaPZ6Rd+HNK0N7Pw5dX6XqQ69qSPNv/2HRK9Ghi8Lhn7tVt9tTkrqjit0ey/Dr40fCHw3FaaVo/w6m0fxA7pA+9/O+RP+WyXL/O6V9GsbQ6y0PLlhbH0vZ6Zf6pYpqmnW0t5azr5yXES70dP76f36t47DPqYvDPseB+Jv2rfA+jeL/wDhXmh2N5ea3v8AJ33yfY7ZH37Nnz/P/wCOVy4jOqUXZDhhXc+V/jl8afjF4q0u702++Idgn228+y/2J4efyfJRHdH37Hd3+4n33rz8VnNNwsd8MNbVniXhvwrrNnrj32pQPvf5/kf76J/v18ticQt0x4ityrQ7LxIms+JNG0qxsdKsNlq87w3EX+uhT/nhs/54/Jv/AN/f/frKjX5tzKliWzH0GbUba/fRtKvpry3eHZ9u+dEf/fT79KVXlJjXd9Tq7D4G6jqt6+o3XjGwRJ38+ZPsz/P/AHP4/nrGWPa0R0xq3R1Gt/C601WVPLvntngd983k/wCurmoY9tkRk2zHvPgnaebEkHiP/WJ882zzn/3NiV6H1ttHVFHW+CfghYpOt98RvFtn4e8NJsSbWLu22Im/7iV3YSPM7s25Dvte0H9n221a08M+CvBVn45SyfyLzWbG2uXsk/2/tjv5GxPnf5Efe/8AGlepOEYxuGxLc+P/AIa+A4n03w5pVtbRT/P+6tvJhd/9v/brzPrnPoi37h51eeLfHfjbxH/Y3hXxO9haT3mzfcQ/JZo77Ed5kR9ib6F77MZVz758Bax4Tk0XTZNB1PwxfXENpp8H2vSbeF0vJvJ/ffvtn99H2PXpwpwsS2dJr3jCxs7B7u+1yZLfZ/y8Xnkp/wCyV0KMF0MOa7PCk8Yfs9eNtWvdH8Qar4Vmf7T9x7lEf+P99vT76fJ/frCcux2cqR7FpulWPh7wVLY/DmOzh2WDvpqWjo6O+x9n+/ShHm1E3Yi+C3iH4vX/AIXu5Pi3pqaVrcF46JFFCiI8H8D/ACO6U5yTITZ1d/4n0fVbq48Hawltf+dbb5rd0/gf5K5ZwUzVVGjxfx/8DdHvJ7fUn06G8le8SGG+e2he50q12O/2rzvk+46J9/fXFTy2UHzNnXLGNqx8c/Gb4weGdK159N0rxVNrGq2N/dQQ6jafuXhRP9QiOn39if8AAPk+StZVIUdGjllUcmesfBm2+GvjD4eaJrOpabYarqE/n7LuWFHvXfz3+/8AIm+qUrl8p5P8cvh18LrzxD4g1GfVbbw9cadf2VlbWNpDCjon2VPnSFH3un/Tb7lO1x8tzyX/AIVd4YudD/tKP4oWD/6Y6f6XYXMLzfx/6n+P5P49/wDfrJB9WUdTokttASJEge8v0urPZfwpbJsmTf8Awf3P4H2VonoHw6Gtongnwl4nlS7sdKubPZD89xcW1zM+/wDj/wBS/wA/8f36ylVKtY6W80GCa6t4PCulQ2dvB+4d7iGGGab7/wA/765fyf8AYrGU0x+05TlbzxtBpupW/g67nubm9td6TQ3EyQ+S7/3Hf7lQ6R5latOpM5bxJqs+ial5GlP9xPPdEff5Kb/76f7e96ycLGlSMnFHa+CYbH4i273d99pT7FM7vsdESF0RE/33T/4uqk9BtWkjsfsF3vignjuUitfkTyZn+5sRNn/fCVyTmzXEYnkhYwfHNtJqWpW/kazbQ6f5MFrM+zzkhRHff/t/xpVUKPNuZJKotTl7DxJqPhK91C+u/uO/ko/k/cg3/I6f33+5RXy9S1OWthivDMiT+XfeJ/tkTuiedND86I9ZRw/IFOgdH/whOjbbi1sbqaaWfenz/PDvT+P5K6oT5Ud9OkrHV/C79l34jfEvRtT8T2Lww6fpE3ku99M9m82xN7vD8jp/wOt4ztqa01COp514qvNVma08P2N9eX+haXf3U7u9ykyPPs2edvT5P/261WKshVMTBKyHWGlac8SJdyQ3KQJsSWKHY8KIn39/39/+3XD7VyPF9pqXdEvJ9Kv5YNNk1KGKdHd7hLn99NB/6Bsq/auKNPaOxe8T3N1r2kXE/wBrtrmVE+eZ/vun+xXNh6jm9TKjXc3qeD+FfEMFh4teCeNPJR/JdHTfvd69VQsrnW5nsCeJL68tZo7H5NiO81inyb0T564pReIepk2cInjO1h8UW998/wA6I6Omzenz11UafsEdVJ6GhqVnrl5apH4S0q52P57v5L/7+/fs/gqYaszjDmZznwr1h/D11qd34xuks7TZ5GlW6W0z753+++9E/wDQ/wC/XfTimdcaOh6x/wAJh4Y0HRtMg1LXLDTXns0RPtE2x3/3K6OVVNy5QuXof+Eg1v7RaXc/k6fZXKbIZnf5P3KP9z/gf/j9P6nExdC57/4S/Yt8Z+J/Cdl4o1i/0+2k1CHzobG+sHm+T+Df/c3/ANymqNJOw3+7R5VefATxHoNg/iPVfhrpT6Yk06fa0sEuUTZM8Pzp/n7lbxw9PsYuu3oZVtZ/C6FdHsfF3w1h1W3uprryXS8eF3fYmzfNC/3E2O//AAOnGnTXQh05s7P4Mw+Ff7Dsp7HTX83UbnVLp9PtLz98lrD/AKmff8iQonkunz/f+/WFatCnsdlGhMxP7K8VfELUf+Ejuv7Vs9Enm2fa7uH+D+DZ9zfXz8l9YZ0ONjKTxVJ4P16KCaBNVS1fY+/5KEvq+xi0dGfiX4SYlhoNsc853pWv1pdjI8M8bfFHwdq+qRa58Pbq5ubifz7Z7f7Mn2K8f7iT/P8APvR/++67sdW9qrIznV5zlP8AhJLu8nvZ9Zg2XH/Hklx9zY/+2n3K86hSS1ZrSgj13wB8WtZ8Malo+v332BJdLs/uXH75ETZ/c/77qpTqIJLUPEn7RXxXhgzafEbUn8Pu/wC+sbe5eFHT+BNifcT56xliKiNqSTOam8Q6d8QvKvtf8Pw/a03vC6Qujzf3971yKtURjVioSO40ez8MaDpH26102zRH+5Ds2O71hVnUmcmMqe7oVNSe116z+w3zwpcb03p/BWVGnJPU87c5e20200qW4ggu0R53d3/2H/vp/HXocmgbGVZ+CfijoP2S+tdKvEt4P3yTPYP++/4HsrS0JQ2CU5PodboOlfE3WLjZ4cnttV/5bTedeIib/ubER32f8DrloU4OdrG9KjUme9+APhFIipdeLfEaakn/ADxiRE/4B5yV6dPJ4xdz1aVHl3PTYX8B+G5Usfsmiaaj7PuWyecif7H8dejDDU6aN5QItV8SeHP+e/2y3d/kTydm/wD39/3K5qmPjHRGVSXIYn/CwvDE11/Zsng5H/uRJeb0/wC+HTZXBPE+1drjp1UzKvPAfgDx/ZPaz+FZrOJ7n/SU37N/+5sevpsjyN1pJr4Tz8yxUaS0O88G6FpvgLStZ0T4faWNKstZXbdxWib0Y9N/z70TrX27yLLIq0V7x4NPHRm9zzZPhL4Rs7q4S78R+J0aCaB0S01XY+9PuJ8iJs2VzRyLCUJcxEs0xin7FGfqXhjwx4kbU7FNDsJrKd9lzvme5uXf/bmf59//AI5Xv4XAYHEw5epyZhWxuXRVbueY6l8Ftf8AB9nLH4O019Y0qD99ZxfcvbD/AGE/vw/30/74Svl8y4ar0rvDHsZXxDQq2WKPqDwN8b/Bz/CqykvrHzpdLtoLK5S0Te8M6J/Gj7H/AIK+ZdGvhXbEn0M6lDEq+GPnX9oT9pbxVqvjLTNN+HniPUvD2n2Vml06RedDdee/30fY+x/uJs/365KtZT2LhEo/s/eLfi/4q+Imp/EbVfF000VrDBavNKiTPc/3Ed3Tf8n+x/sVjGD3M6kT6Y8T+MNY8c2SWOqyI9lPbJ9st/J2Qv8Af++lbOZorHzV8afgh4AtvD9x4x8P6amm3di/n3iWibEmR3+d9n3Ef5/4Kwkrhoem/ATyLb4X6JBpSTXnz3SPcQwv8j/apt//ALPUqnY0tYxbz4UaH45+L+t6x4x0dH0/TntfklmdHuZ/JT+59xPkrZKwc9j1Kz8E+CklitIPDGlQ2m99j/YP9j/b/wByk5E3Z5b8VPhXYw+Grjxb4OksLC70uZHubS3+46f30T/YrJiO4+FfgPwPr3gjR38R6Gmt7PP2TX1mnnP+/fZ8n/fFT8WhTkdh/wAKf8F6b4ou/FUHw2sHu710+SbSkfZsTZsTenyJ8m//AIHS+rc2plKZ4T8VPgD4c8T/ABVt/GP9nPpqeS739pD8n2n+5/wD7/8A45WrWhkepvonhW/0G3sbrQNHSLYkKQpYJ9zZ8j1iwOE/ZysIL/Rtaj1jStNuXg1i6td72yfIiIn3Pk+RPv8AyVEdC6cuYPHOj6HYfGHQnSezsLe6htU+wp8n2l3un+TYn399Z1EpMVShzncfFfwH4HvPAGux33guwS4gsJ5vOSwTfvSB/wCPZ/BW9SnZC9g4nxr4nuXh0G4SOf7Z5E37m3S2+eFP7jp/Gm+s4wFytHUaJpVi/h5J760sLy9eFP8AQZod6I//AOxXLVlczqyOt+F3hbxb8RNdm0T4c+EYUZ0dN7IiIjp/HvmfZ/vp9+soUnIyimz7V+AvwV8c+FdC1rRfGnifRdT0bWEktr7SrWaa5CzY2v8AvPkCP/fREr0sLhOSFmdeElak0z4Z+Pvw2+J/wjvv+Jp4V+2eH725e2ttY0cfabDy/n+R3T/UOmz+OiGBcJNnJhYOFVtnhGlX8dzskn1WwsNPg+T98+xK4+ScehzSpu56L4M0e71iwu54J7mz3v5CTTQ/8fLp990+f7n9yuStiJxYWsXrn4b6zf2SSPrlt/rkg2XDzQoj/wC26fcrFZkoTRVjyfQvhD8V4PEcuq654duVSCZ4ftEt55yP8nyOj/3H/gr0a2aR5VYZob/HHhvV5Xk0C/hu/n2RTQujunzp8mz59n+5W8cWqi0Ope8YiaPaprcX26PY88L3s0Pnb/8Ax9//AEBK2Ur7jfunoHifw94qTSLGfwzpV/eS2vz232F/+B/frKbsb4N2ZoeNvh7d6lLL4qvtSm+0WTpPN/o2xHdE+d0f/f3pvralI9WTTRif23aeD9X0rxN8RtN1Xxbe6ciWuiRJCj2ump9/fs/jf/0CuuNWxzzkmeh+Bfjr4A0XXr3x3rHiD+zbh79LqFL7w894ifJsR9nz/c2P/uffrZYixyy1Z9DeJ/27NM8SeD7LSb/4jaJYxa0nnDUNNSa2ubi1+452P/q6mE43uaTpwn1Pnzxh+0brnhj4Wf8ACP6b44/t6Kfe9npKP52yfe/+u/uJ8+/Z/H8ldkcVGC1CGEgtTwfwT4n8d69pdpfeJtZuZne8n+zeb9xP9xP7lcjxSnB2Cckj6A+D/hiDxJYWmmzzwo90j/PNDvR/n/jT7n/AK8R1f3mprSxkYaM6Lxn45+xrqfgdLu5mtNOfyYXe8fZs+/8Af3/7FDXM9BSqqWx5V4t1K61uBNO8OWO950f9zC7o8zp/uf8AA66qVO25hKVjgvt3jiP92boLt+XHndMdq1tEy5pHS6J8Gdc8Q+F38f8A/CY/ZrJ3e6ube00f7TDDsf50d/8AgFeZCq5nPSh3Kuj/AAxsfEl1dXXhnx29zLdIiJFqP7nYif3E/j/33Soq4r2bNZVeTQu3ngPxHZ79Gkghm8hEhme0h3p/frtjioSNZHH+M5rGzv7T+1bS8mmTZapF9gf7/wDv1qnTkrm9E9YTUtK+z7P+EcfTbSGHfDCnzonyf+z1586kL6I87FVW56E+j+NvE3h63vrHUbS51LwZqNtvdE8m5/sqfZ8kyO/zw/P/AAfcetqbhLdCnT9pEwNHsL7VbV9cjns7950dPOR/30L/AMGz/wDYonRUdhfVzqLDwxfeHvs+ua54DTWInTfDbvqU1tN/v/J/6BWtKmmrsPYI+gvAPjb4Uar4WvbF9Aj0TW0tp0SLTNVh01Psv+u+e8md5vnfYjuib/n+5sR67MPjsA420uZe0gmcVbf8K58JTv4tnkvPtCQu/wBht9+pWUPzumyG5SGHe+z59jw/c+ffVRxmXqWiPQw+JpozE/aZ8M2EFlpvhzSoUsrV/n3703wf3P8AY+f/AG6zqYi/ws3q1EtjirDW77xDrep+I0e8trFN7/aJt6fP/fT++n3K86rXn3M41X1O40fxJqOvW7wXWpQ3KQfJ9oTfsm/+zrxqkpNnLjZcq0OjsNK1XUkingurCzt9+yZ0Tzpv+AIn3P8AgeyvRwdHm1ZzYapKTsei6JDPo6O8em3nz7E86+m87/viFPkSvp8Pn0sDJKHwnoVsini46kr6lHf38qaj4j1VIpP+Xd32Q/8AANlfc5ZxDlWMhp8Z8rjckqYKV0V5vsOmrcXdq+yK12PNv+d//Q69uMsLiKLlc4KNPETqe1tseX+CfE/hL4e2uq/a7ua8TVL97qHZbfc/v/x/c/26+ewuY0cPWcUz1cTGvmlNUmtirqvjn4r+OWltPhz4YSzsk+/do6XNzs3/ANzfsT/x+pxuaY2vG2GLweWYLDu+JPnnxb488d+G/GVxY2l9qtzcac+zZcb/ALU7/fd97/J9/wD8cSvi8XHF1ZN4hn0UK+EpK2HRzWveOb6a1fX576a/itUd3eWHZ53yf30/3K8+mjphZnpv7OXxg/sHwze6dP4E1ia7ur95k2bIfk2J/f2f3HraVTlMatj1ObTfFvxR8deF/F2h6VeWelacifaXuH3+S6Tu7p8n99NiVipXM+Y9F+KOm3Vn8NvEv2tLaHfpV0+9IfnR0R62T7hzFf4CJfTfCrRPLu7+53vdPvd9n/L09S6liIVnJluG8j8MeMvEGnX0c1zLqN4l0iWLo7on2WFPuf8AAHrB1mjrjT5lcwr+w1Lx/wDFLT9Y0rwxqVhaeHngd7i4mhdN6O7uibHffv8AuPTUrkHoHjbR7u/8F+I/Msfv6bdJMn3PkeB/uVqtQK/wlubTw34B8MyaO/2N4H2O9xN5z/6598zv/AnzvUR0Zzykz0228YalYeMtVvpNZeayS2T5NiP/AHNn/ob11xqWVjJyZ4F+1L4qvr/QbLXEvoXf+2ESaHfs3psm+T5P4KyZqd7oP/Ey8EaPdeQ++fSrV5vkTzkfyaxYHNfA3SktrDxbPPPMkU/jPUfO+0Q+T5Lp5P3N/wB9P9uoqabHRRp2dw8baVod58bvCl3Y2qJqEEMDpcP/AHEmm+5vrKCuzqlZHZfEvxDrifDTxHoc/iCa2t59Nun823dEmh/cP9z/AG/9xK6Kk9CYNSPj3wr4z8P6P4et9Dg+HNzbRQTfvrj+0obl9m9337HT777/AON/k2VjGZ0xw8ZI4HSvGGs+JPFtx4tjsfsehO7pbaciJ8kCfcf/AH3/AI3rOrTSPHxFNR2NvxP8afE82s6Z5eq3ltFo/wA9hbonk2qJ/c2JsRN9ZwdmcHtHHQ7L4F/tu/EbwV4v1DVU2axpV9fz6pf6ZK+zf8jp8jv8+/7n/fCV6DxPLJRNMPNp2Z6v8Yv22tJ+JHheTRPAPg++0t/EOjTWXiCXU7iHbZI78oiw7/n6fO7onz/c3114ivyQudlWHIro4b4O+GP2SbPWf+Ex+Nnxe17XvHeoXn2251y70d4bKwn/ALkMPkvB/wBtn/4AiVj7WElsRKlpsYV542uptS1vVY57m/e6d00S7dIdlzsd97/7j/f315OJ5G9jjmrGDpXjCeGK4/tzXEm32297d3R9ib/4E/j/ANz/AMfrwcTg2p3RBY03XtV2Xs8E8NylrvSHY7zQ3ifwJsT+NE/gd/krSWGbiBm63qt9qUFvPfT3M2u2U3z3DpsRIH++mxNmz76fP/sV6WEpvqdlB3PN9V8K+MZvEaazpunXP9mbEhe4/wBc/wBz569GfuBX0PavhXf6jpujRXVq9hMiIjvFcfc+T+4/8FZSdx0ZW2NvxO8l/wCAdT3/AGZJfs2+bZv/AI/nrWiz1qbbR4f4k8H2PjzXvsOj+PL/APtBIXmS0msHtkh2J/ff5NldjicTldmPbfCjx/rbxfYXhuUgh+y7Ivvu6fJNsrGWgmV5vhR8ZoZ3jvtN+x2UDpvuPOTekH9+op1GZwpzOw8JeFb7SnuNc8T6HZvpm9HhSb5/O2fx1xYrFOIqk50zb8eP4YT/AIRq08P77a98me6ufk/cp/c/9Af/AL7q8HU5o6sUZ825D4Y1LUrC/t9H+3XL7ESaGLY6J/v1nJJSbuY1V1RY8T+D9V1i3uI766S5id96XDv8iP8A7lZYeq5MnD1XLc4X+xPGmj69o9rqKa3pSWTzpNq0T7Etvn+//wADRK9ZTsjatO2p1/8Ab+jS/vG1e5Yv8xP9m9Se9crrsx+vxR3ej6r52kaxY2li9gmr2f2XUt7v51zBXkUsTOhuglUcth/h79nl/A1rb+O38OXmm2Vz89hfXFz8ju/ybId7/P8Ac+5WklUxetjJ0pSdy7eeJP7Kv721vnvEf7SiP+5f7/kJ99P/ABymqLNpVKmxFN4nu7lU+1+FbbUopH+f50etlSkbUq049DMm8H+LdYt7jUvDng6ZLeNN7+ajwo6f7712YbDSjuUuZatGL4q8K+ILPwKmv+Lp00SKfZBbW8Kb3mf5/wDgH/AK7KmHcloc1WpK52Hgn/hBNS8H2kFr5321E/fSvvSF3f7+z+/XDUVtjSeI5kS2fiHxrZ2uoeGIHdNKuvkubiZPn2bP4N/z7NifcojiatNWSCNTQYmq772W0fTrOaye5+e3SH5Nn+/XhypVKtTmSPNhScXcbrFzBNdfbtD0aaztLX+BPuQ/9911YjBVKsEkayT6GlpWg6dqVlZT31rZzWk+9E2Qon++n+4ldGFy6VLVs2pylCaNjUtN06w0PWLXwdpqTXcEP/HvY2fnPC/8G9P7ldVWjoe1UXtII89e/wBc0G3u/MfydYghRH0x9KSwmTf/ALHz7P8AgdYwoQuc06fMcJbWHjXxbdS2vjjWNY0qJNVg1Czd7Z3R3h3/ALh9j7Pn3pXoQpwSNqFJQZ6BpvjbUrDTrvUf+EqubOKymRESJ/J+/v8Av/3/ALif991xKXMfTQxMU0iLVfi14qv7e3gg8YzfZ3mT/j4RHR/9j50rOcHF3iebm84ziZmq/GDx/YWtvJpXiOZP3Pzyp9x0+49e1gs3ryjys+Zjh77HlGr/AB6hXV/tXinStVtkkm2QvEiTedAn8aI+z/vivWwmIjKXNI2VHlPrfQfij4Y8MeBvC+jeGdD1KF/ELoj3FwiQu/7lH3/I7/wP/wAAr2o53CpQcEcFTK5RrqTPIvHnxUu9VtdV8Ma/4c0qzuPOT7BNFC8Lwoj/AHP9tHSvi+SVSu5NnvYlRVFRSOEtpr7QdIS7tND0qbT55v33m2f39/3Nj70R/n/2KwcGjgcWesfBbwknjnVLiS+gS20yx2b7R5tiPP8A3HdPk/ylK1jNxZ9Iax4q03wfe6J4Yn03Ze63cpa21jFshdPn2O+x/wCD/crWDubmx4hv9Nm8Iar9un/0KezuoX+0I77PkesaiYMyvhc9r/wgGmTvdPeW6ee6fZ4fJTZ5z/8AfFXbm2Ci1czNBmg8Q/FXxFv02whtNOubWeGaaH7T8/2WH5P99Nj/AD7H/wCAUvZ2Op1Ekdb4k8c6B4bvdM8PpI/2vW7lIIYfJ2b/AJ03vsT5Nnz1POcrrkXj+a+fwbrccex7hNNukT7mxH2P/B9yl7QXtzC+D9taf8K70qC+u4ZnSa6R0t/+vp6VGpqOEkzzTTfG13r37TfjDwzHa3j2ml6VB5PnXP7n7ln/APF11OoKZq/tLXPg5PhZb/a9A1L7b9vgeGW3mTyfP2Tb9+/Z8mzfTujaDujs/hvrckPgbw/HpsnnJ/ZVlvd/ubPJT7lFzKorGh8H9VTWLXxnHH9mS3g8Z3u+W0REdH8iFNj/AO3/ALf+5UOFjoVS5y+t20lh8bNCn8/fvtoE2edvdE8+b+D/AH6Oew+XmPQ/GHhLwxeeEtbgnu9mn/2bdfaZt+yZ02Pvf/f/ALlU4W3IjHlPz0vNNsdHutQ/sbStYuUgd9lvFc702b/k2O/zvWThzGVRN7MxLOae/wB+ladY3NnY2rujv87wp/wNPv1MaRzqg0CXmnI8XnyTXnkfI/yfwfP/AH/uP/8AF11QgkaKKRlalczvK86aPbWEWxNj3CJ9p3v/ALFS0WowbPc/hL4J8Har4Ni1nX/GMNnqd7N5FzafYJn3pvfZv2J9z5N/8af7dD1PWw1GEkdQ/gP4ea9FLaWPjvwlf7Ll9PdJfOTZOn34Puff+T7lKijrnTikeI/EvStc+Euo6fBY6bcv/a9gn2PyYfOS2+d98P8Av7P4P9is8RQ53dHz+Lw/M9Dz3TfFqX6y6rdwXiXaJvmR4X2On+3/AOh1Lg3pY5XA1bbxtBYXFxdeILv+0t/zp9nm+fZ/BsrP6vKT2MnA3fBPxXtba68zVbF7m1ndEmi/57Wu/wCdPnrdUJKeprClyntdn8VPAE2lpBpXw5v4X2fuYkeF4YU/30fe9dWIp01DUyquxLDqWlf2Dd2um+H/APSHd0TY+zyU2fImzZXj+1Wx20FTpapkXip9N+xWljHpUM0r2yfI+/e8/wDHv/g+/WqqCr5hOOkUcumieINVe78Pzzv5TpO+yF0RHnhg3on39/8ABTp4noyqUuY5ew8Garol0889p+93o/lQ3iO8P/fD/I9aylz6o1lRvqet+EvHnirww/ka5vht9+9/t02+b/bT5P8A7CsfrCtYy9uoysM1vxhJqXhnw/pti9hsj02B4UebZvd97u+/+/8APsrz68HUdzHH1eaOhy9/f6yj+fqSQw7E/gTfs/2H2fO/yVjUi2rI82pNyWhYs9b0r7Rvf7MjzuiPMifO+z/0CsowkmZxbW4zW7aeG6t4/DP+qndP+AJ/wOvSoVeU7absdHqX77S5ZLq+ea3RNj73+T/f2V2PFJaDqVDh2sPB5JK29+BngfJ0rb92zCyPY7Pwl4A8T6Jd3egazqvhK9S28+a01CH59/8AuP8Af/4A9cXsYVWe0sIkc/D8H/i94hnt7HxN44/t7QrLTf7P01Jf9GS2+ffC6Js+R0f/AGN773+evRoRhQVrGyopG74S+DmlX/ijXdG8aeKrm5u4JrV9kX7n7S7wb3dKzVFN3NI06bOt8Q/8I/8ACiCK+tbH7ZZIju6Qok1zM8P/ALPWipxjuZVXTgN8SfEjSvH/AINS18MPqtncapCn7l9iTQ7/AO/XFjM2hQXunnYjHxitD581vw9qt4n/ABU2q2FzaWSP9mS+m+SFN+/Z/c+evLhxFzPlseW8wi3Zl3RPGenXLRaHoGlJD5EPk/Z0+fzv9zZ9xK9CMlFczZ2xppq5t3kPiD7RLPBPDNsh2O9u+/yf49j/AN+uatm9Kj7tjnqzcHZEXhXxDH/bNxpu9Jru1h3zfwbN716OBqU5Q5mbXudB9vsba4lgng+2XvyTpFC//j7pXVRxVJy5Wejh8OqhU+weIPFsCX3yaVvh32yIj+cj/wC3XLisWo7HuYPK415XZy/jO/1zwTZS3WjaNbXlv8m/UIZv9Ktn+4/++j7/APx+uKnifablZvQjgoWizlPD2tzpqn2vSo7ZHeZPt8M1s8zp/ub/AOD5KpUZHh06vMa2seM9Z0S/eeCx+TejzJbwpsT/AG9n8FaqnNGsqttipeeKru8RH1GCz+zvMm+GZNkMyfP9+rhSsQ8VLnNv7B8K38PJB9kuU1O1m2W1xp1z/ouzf/Amz56zqS5WbYmq5wOg8E+A7vxtYXulWN1eQ6fpdt5KW/2Z7nfA77337P4N+z/gdelTr0VT0RFGz3PL/iL8MfAE2o3EfiO7uZkgRE82F/nf/gH+xXLCtJzdjLETUXoe1abefCHWND0fwrpXi25trjwgiPpWp6ikMNlNP5HkpDcw/fhR03/cd/8AfSuujScHZs2eIU1c838f+FfGNn4vm0rxNfeHtV2W32qG70a8hvLL/Yh3p9x99XXkqOqJpy9tozN+x2M2l6ZPocHiGz1P9++q/wCpfT9m/wDcvD8junyb99OUFa45RR9JfsqabY2fhXU5I77Snd9Vd5kR97v8if8AxD1yTRi4o7bxt4D1XXvGWia/HGmpafpzo72lx8jwuj799s/9/wD3/krKk7kmr4tS+/4Q3xK8jpeW/wDZV07v5OzULNNj/O8P8da1LWA5f4e21pZ/DnR7S11L7Zvef/S0R03/AL99nyPXHhqzbszKDsM8DfufFHjV7R9lxBqsH303/J/Z9ts/9nrqqTFUqMwvFvw91zxJ8VfD/jSfxGj2WlonnW7o7/Ok3nb0/wDQKj2ZjY6vxzqSXPw+8Ryb32Jo9787p/0xek6Y7HOfBbUp7n4T6I888Kb/AD97/c/5bPSo09QoydzivDf9pXP7TfjvTrWDTbbyNEgmm2Pvun3pbbHm/gT/AHPvvXVKmdUtUbX7Q9ndw/D60tJ9VsPn1WDY9wn338ib+CsrjpSPU/hpoNr/AMK78OST3f2zfo9rv+T5P9Sn3KOY2krlf4UPY6bF4403Tdm9/FV1P9xE+/8A/ZpV8/MRy2H6xo/jHUvG9lfadfPDoieRBeWn3PtLo/nI6fJ9/f8Ax7//AEOjkuHtOUu+OdNebwD4gSfY6T2F0jo/ybP3D/f/ANis8RV5URVq2PiTWIdV8N2Euq6bY3KRbH/494d+x/7/AMlZ0atzKNXmOFs9Y1XXrhPLsZrZ4Pv/AGuZ/wB9/tuiV0Odi1VbN3TfA2seIVuJ7TxHbPLZJvS3eHY6f+OUe1NEuYyn8AeI/tESXeo22xH/AHMsPzu7v/B89XcxlhpRd0dF4b1LUvB8txo1jqNykt06faXSH+NH/wDHPv8A3KDqoucD0DwB451Lwr/aFp4f/wBPup7mfU3t7uF3SZ3TY6bE2f8AAP8AcofuG1XGOxyvidIPijrd34j8RwPeXF1sT/XPCkKf3ERH+5WTr2OVV+fcwX+BtrebIH0p4bJ/vyw38yfInz/x1Lx0YhKKH6D+y7BqVrb3yeH7NLeT59kutzb3rN5rGPQxlHqdnD8HNG8JXEU/iPQLCwt/OeHZbzPeed8n8af3/wDgdcU8+VadkjljiL6Fe/sNK0S6efQ7VJrJIfOR7f8AgT5Pnd6nFValeKaZhVfMV7DW9YmlljtU2b/n+f8Aj+eopp9TGlGpF6m09/dabbzPaQO8sEyQI+/fsf8Ajd9+z7lehTp3R6tNxa95FvQfHl9ol1b6xa6zDf3trM8/2hER/nf/AGP7+/Z9z+Cs5UeTYdOXKUX/AGjfijpuhy+H9K1LyXvZv31wlsnnPBv+4/8AHWtN6ams8RbQ43Vdb+IXjOVLvWfD+peU6b/Nlm+d0+//AH//AEOsJ0uU86q/fOcez1i2sLSxSS8hl2f6Tb/I6ff/ANitacE0a1Y80Du/DFhPNZpBrCP9oun+fe+/ZB/crlpwUmYUqXMab2fhxHljgtJt7p++8lP4/wDbrWVJI2lQSLqfZLmwuI4Lp3RN6O8L73+etFhrHTGjZFKw8ST6PqiWjwX9zbwP5L+TC/yfJ/Hv/jrkrU2tjlrUncmbWNJyd2sDOefk7/8AfFYfvO5ifQnhjQfD+j2sX/CR+IL/AFK4g+f7XNbQw7P8/wB+vYUOU+ovTfU89+K/7Q+h6PrcVj4H+33NvZQ75ru4RNn2rf8A98OlaqpYTpwZ45efEXxpf69L44vo/tO90+0/Z32I/wAjpsTY+/7iP/3xVqWhyttIl8JePNYtvtF94qnTyp332yb68XHRlN6Hz+OUpS0Oos/iRaaw72sGuQoj74NkM2zZ/v14UsLVi9TBp4ZanK3Nzfabfy6/qNjDrFpBC6fZIn853f7ifJ99P7++umjTla1jJx+s7HQW2pWP2N9cktIbbU/s3+jPs8n5E/8AH96VrTwslqdNKk4lq5dLPwvcX1jB5zp88yP8m9N7/P8AJ9ytJ07bmsp8u5n/AA0eDW4ri7jtPJ8j9zMkqJvdErupUI23OulSjiTpr/XtK8K2r6r5cz6hv+REh+T/AHH+T/conho9z0YRhhOpUh+IUGsWEWzVXhlvYXR0m2Jv/v8A+f8AbpRpRejZv/aCtozEubzVUv2u7T7G/n/J/ton/APv/wAHyVlUwMZapnk4qq6ru2ZUPhKew1tPEcd07p9+b50mTf8A+h1nDFTjocEq9y3qvip7O1ivrqC2mtJ/40h+Sb++if8AjldcKk6ptSbkef69M+vWuoT6VBbQuiO7o7+Sj7P40/4BXpU3Y9LlUdS1pvhjxPbNb2lpOlzafZnut8NyiI6bPufP/HTnND+sKOhb0fxb4j0FLi68P6zc2Fxs3psuZoXfZ/A7o9RUipLQl+RiP4qn1XV7i+1m6mubjf5801xNvd9//of+/WUKdmYtnYW1y7p59rqqW0X/ACxSawS5f/b+/wD366dSuciufHN89/FaR75ovuOkttN8+z/ptsoavuNTLtzqscNnb65fWj3N3A+xNib/ACU/9D2f531LmbVYRa3O5+G/xpuvCWozarY+GJn090/0m3+xu7zP/Bs+f5KylVSOZKEep6P4h/acjudNij0rQJrN3dJ3luJpkf8A3Nnkv/6HXM6yRjKSiyrf/tUeHNYsr3Tf+EVuYdT+xz/ZpoZnf+B/uPsT/vilzqR1UZKSOH039pm+0TQYtDk8D70spp5/tD3L2yPvff8A3H/v1okrnPUrp6F34S+PPD/if4q3Gsax4/ttBt/Er2qTaS6TOk0/kIiQpc7ERJk2fffYnz7K9HD0k9wp2ke/ftOeLfA/w3+Hdxp2lWt5o/iu1eC6tkhR7ma8+f7j/wByuqtCmkVOMEfP3/DRX/CT2D6NrnhGHTX1e2eC5S71Xyd8Dps3onk70/4Hs/365VCHc2pKFib4UfEK10Gwh8FweGLa2fS5ne51bXNb+zWyI87u7/On+38mz53rOjFQMpWWwP8AGPRtH8f6r4q8OeDrm5t722e1e7uL/Z9v2eSm/YiP5Kfufk3/ADvv3/J9ylXqoydWxz/xg+LsnjbwlFo0fhz+x9l4l08z3nnI/wAjp/cT+/8A365lIJVObY2vB/7TM+j6Xp/hW08D39/caPbQWr7LzZM+xNm/ydnyI+ytlFSNqVSxb8MfFTxVYeNdTn/4Rya5stXvPOubdH3+S7zb/v7P9uppstM9D034u6z4z1TStK8P2OpWaJqSJqqXFs++HyX+f76bP+B1tJmvQ634i+IY08G+I/L2IkGm3W9/+APXHifeRyVD5Cv/AIqT6ba2mlaPPCifPsdId+//AOLrGjFoKegaV428T3lq7313DYS+c+zYiPC+9K6FBnRPEKasjGv7/VdVuv3mvzXn2XYk1vaQp8//AKB/3xWqpscEQXmq30KvBHOkLpNvS3+zbHT/AOzq+RjQ6wv7qaJI59G32n9yWbfMn/A6LWNETalpqPFbz6PfJbPA+9PtCf65P9h0/j/4BVvUZ0UM2qzeGf8AiXalDc3G/wCd0uXhd3/g2O8Oz/gHyf8AslYSjcVkNsIYNKtUuvEck00ru6PaS3KTQwv/ALD7N++uar75lUhc1dS8T2Oj2qT2iQw28Dojo/ybN/8A3xsrGNDuEKdtwtrmB7/7XaSPCl1sn3pC+zfXM8PboZTwsEWL+z1K2tb26u45ke9R96RfO77/AJKzdNo5Z0ILqY/ga2g8PRefdWOyXUblLVIr6FJvs38bun9x/wCCuhS5ti6MkV9b1iC5d/Pu4bxLp/kimR//AGSu+hojqclY4/xJZwQ3qX39ju9pv8hERPkmTZ/Gn30q6c7uxjDQY/iexSKK+0qeF7iDZ50NxNsm2f77/frWVFz2FOPMVYfidr8yXEd9aTO882/YiPN+42fJvqfqzMnQZu+EtYg/tT/hNdSnfSrSys59/m7If9NdJkh+/wDcff8AP/wCj6szro0tDn/DHjxJr/8AsOfXNKS4gh2OkVzv/wDH0+T/AMf/AI6xWEcdTB0eUt694n8R6CqR/O+nu+zfveHZ/ff5K2S5Rc1jPh8eQXl07z6U8O/Yk0tuifP/AL/ybH/3/keui6OtMsJ4qvrDS3/4qfxIlp52+aLf9ptv7iecm/7n8G//AG6WjNVZlCTxtaCRh/wnFt1P/LhN/wDGaj6pFmX1ZHY2Hirxj8RdUt/7Y1HVb94Hf/kIJNNC+/8AvumzZ/wB65VUcjjpe0bOu/sTwzYLFB4q0DVYbeD5EeWZ7/TH/wCBpsmT/gdbKDep61KnJ7swfAfieB/FH9q2vhV7OysrmB3S0ff5LwpMnyO/yf7ezZQ5WN6lNJGx4q+CH/CQ3V7rmneOPscW9EeLWUm85HdP7/8AH/v1nyxk7s8upQUnc4XUvg58Q/D10k6Wlncw703y2N4jo9Z4qrTSsY4jDqsi1N8FvEFnpKQWnjSHTbST/XfaJk87z3/j+SjDezkjKlh1QLGiaUmg/ZNA0qd9bhdHSZHf/XVipxbFGSZ3dnZv4Yaxk/s5IdMvZvsvkv8Ac+TZv+T+/wDwVjVjcxq07nQXNhpWm2Us8FjDN5+9ElSbY7/J/c/g+T76VjRUzfDUp0dTh9Y1LTrDVE0a63/I6XX2vfv/AOAV1ShJm1eM6vULxLGZHnndLPTNm+Z3TZ5P+3WUqU4nHUvEZDo8Gt7Lu01FJrRPnhmhfyX/AOAf361pc3UdOTluW9E0S+ubrUPtfiD7Gjw/Zf3Vts3/APfdcmMlGm9EZyoWMq/h1iwv3sfE+m/8S+B0ew1DZv2Tp/Hvrqy/Exa1NaXulS/8N+T9n1GS+s7Cy87Z5vk/Jc/xun/oH/fdehzHVKq2iKGGf7e8EEiPaPZv9z5ERHR//Z/krlrTd9Dkk23cydE8N31zdJp2o2M01xv3w3ex9jp/cf5/n/36dKs5bm9Os5Ox3F/8ENDttGuPFWqzw3iadZz+db2KOnnJ877PnfZ/fraVSx6MKSkrsx9E+GOh+JLC01LQ9V32919zztibE/ubN/yOlR7cn2J1Hh7wH4jhun07+wJn+T9zLcQ/Inyf7H3P+AUOuHsr7HR23gzxbDAnmaVpsL/I80sXz+d/Bs+d68+pimc8qc7F3/hXVrcxXEk/2xHn/wBdvfZv/wCB151TGSueTiI1IsLPwfpWg79n/Lf+O4+f/wBDrmq4ySMMRiHEz9YsINSspY0jRHjTZ5yJ/f8AkrqwuK5jqweIclqeRar4D1K51mKfUrS5eKNPk/g3/wC4n8f/AAOu+WI5Sajs7oiTQbG5ll0C+0qGGyeF/kmf5/8A7NK3pZhJaDp1mjqNSh8caxPp+myeIL+8t9Is4IbOZ7l5nSBPuQ+c/wDBW1arUavcurCZjvNqX9qXH2rwzeXNxvTzk+zfaUuXT+Pfs/8AQ65FWmupjH2iJbaw8TXiefB4OvJvP/10Wo7PJT/cR/8A2StPrrWhqq7lobt5pXjy8srSPxNYwpZWsKWqTRXKWz/7CfOj0e253uaqPMXvD3wrTWL1NK0rUblL2d3eFLi2RE2f3Ifn2P8Ax/x73qsRPkWhvSp3NfTdBtfh6+oaVHqX+lz+fBc+Sjo8yfxpN/45/sVlRxj2ZpOHKd98B9Y8MaPqV3Jr/iOwheeFN/2uZId/z130pdS4nrupfEXwXc7LGDxbokKfP8/2yH7/AP33Ws5G+yPn39oH4l6VbaJd+EvDl19s1DV/47ff5Oz+P5/9v7mysE1LRnHUPle5vPEcM6eZafY3/wCW02z5ET5/462jFIIJ2P0W/ZJ/Za/Z/wDGHwI8KfFPx14dm1jWNbhnunV9RnRH/wBJdE2Qo6fwIldcYI0o0bvU+lNH/Zn/AGebCKK80X4XeHFH3kuPI87I/vq5bg/7VaqCR1OPIj4f+J3/AATq+PFtBBe+DNc0LxHcTXV015C9z9mdEeb9zseZPn/d/f8A9v7lXKKsZo4KH9j39rzSrW30uf4etuu3dP8ARLyGZIU/2/n2JXNKJojqdN/ZX/a7g0t9Hv8A4VWrw+V5H2ubVtPd0T+N0T53qEhmlF+x98XND8Pa14u+IWiWdjY2WiahPbJpdxDFePcw2zva+egTYE3p/B8+90T+IvWvIB8g6V4z8XXNvLPfSQw70RNl39x/+AVzKijGFS52cOt/23ptxP8A2rYb0Tf+5h+R9mz+B/7lZVHybBOpYZDNquq2HkaVY+TLev8AwP8Af/20/v7KyqWSM6sZWvc6Ca88R6Df29jqqJsnf55v+e3/AMQledUkeVV577ljxDNd/Z9Pjkn/AHr3L7Lh9joif3Kxws+Z6lUZnBJqsnh6zuPMgS5ff++2fP8APXtQaSOtzNPTfGd29hNdWlp5ybE37/v/AP2dUocruXsaGmvHrF0/2vwr9miTe/722RP+Bp/H9969ChK6OujFS3LXiHwBJc2sU9jqt5bWX2Pz7aF/uOj/AMfyf39lL2qHUVjj/wCxPD+j+Grj7dpWlI91M86Ilt/x87H2Qz73+58m99n+3R7UmErFv/hHvDl/a28lj4fsPN1H/XJF8j70/v8A+3SdRMV+Y0NS0G11VEk1Wxf7F5yQfPN/wB3++m/+N/8AbrGSuL2PMS+Ifhjo+sS32s+A9/8AZ8DoiWn2Z/nRE2b3ffs3vs/gqbmadtxvhWw1Wws7iDUbF7ayfYkyJCj+d8+9P9996b/n/uUXNYyNX+29N7KB/wBudt/8Zq+Wfc19sfUupfDHwB4A8OfbrXR7a88Vp/rrTxI/2aFE2f8ALnDC+yZ9/wDt/wDAKVLD1IvYvlhSPJdV89Ipd8bw/J8/z7/+AV61NSUbNBaNRbnj/wDwlV9YT3GlQacjzQfc8rYn9/7+z7jvXhV8A43ZwSTXU7K21X+0ri31z7Wn2vyXREmTyfkf7/z/APAP/HK8qrTlB2MHNo1vJgubC4T7dMmoWr7/AN6/z+Q/3H/ufI//AKHWNam1Izmna5jzW2s+G7L+0Xvkf9z5MyTJ8k3/AAPY+ylXxHsoHn1MQ6Zpaw8CaIn2HZZokKfvYvnfZ/v7P/Z65KNR1GY0sTUnUVzlZviEn2eKC+8QJeW8CP8AZnSHZDNv2I/+f9yvZpUHa57s6keRXNp4ZE055455pvP/ANK+f+BPk+Sqg7BTbW5yupaVa+JILeTVbq5RIHSZJbf5Hf5N/wAn9xKJyYTbexds5tHhlSDUvtlzaQQ+TDK+/wCT+ClVTM609Cx/ZWlXmmxWnh+O2doH2QzXdt8n8f8AB9ysoVuTQ5ViHFmfr3iG703SdT3+Slppf+izbLbyXd/43RE2f+OV18ikddKrfcH1XUtS0l5ND1H7NEkKfubh9n2aD/gf36Sw/VGso82pt6D4wu7O1+wx+c7/AD+dfW/8E+z+BPuP9z5/+B1MsRzaIj6xfQz4degvN+q6VrLzXcdzseH7Z5Lu6ff2O+xK1pz01Dm5jSufG11bay+larp32Dz0TyX1a/huU2bP4HpRiYKPvnTXmlSQ6Jb6rrGpW1tFBbPAj6fco6TfwfOjvv3vv/2/4PubKwrRaPQrJqF0S+EtB8I6rrn2GDfZo9tPqGx5kmf7VCnzv/sb/wC5XFSxGtjWli51I2aIrn4nSaJ4j1DQNV0a81u3tbCe6heZ9nnbE3/P/sf+P11NuZ6+WwpybciWz+IuuTNb2kEdn+/s7KZ7uGZPnnmT50+fYiP9/wC/86f3KmWHsebjWpTsjq7DSvEFtf8A2H+0obm0dE/0hHf7Sn++7/frGWFctTnq4bmhcZf3M+m6ummwWNzMjo7+a7799cFTDVMRo0eY8E5HOeJ9V1WHSLieDTpkl+zJ9mm2fJv3/wDfH8FOngY0PiH9VcEee634ztPsDyaj5MNw6bHht7n99/33W1Kg7nNCk0yHRPEljc+VPaaV9p2fI77P4P7letSgkjvppJHVzeNrS2aF7XZYS2r/AH0dNif7/wDcT+CtKkHJWHzcxL/wlXnWf7yxmTz/AJ98V4jp8/8AAj1588FKTGqVzo9N1vSrnS9Pgju9l3PNOk1vfJ8iImzZsd/43ffU1ME0hVqOhsWF/o8zRSXd1bWzp/A6Iju/8aVwToSTOaNB3OzebwdZ2sXn6dDNKn3Ef/xz/gdenTouSPpKNCCRyPi2HQ/ElxLdz/2lcxeSiTRS3Kb/APc3v/B/33RPBN6nLisNF7M8n1vW/DnhK/dNK8F6PqVujumy7vLn/wBDR0+5XZRjbQ46UrTsVfFvifwrqtrZf8K98HPonkJsvIX1Ka586ff99Hf7if3K3mkkepiY80EzV8GaJd6rdaf9u01Ibh3eHf8Af373314kqnNUsjzufmqJHR69pXhnSrW70PXNNm+z+c7zfuUd3+f+/XpyTULnsugpUz1v9jz/AIRzTfh3ex2Mlyn2HxJe7Hd9k0P7hPkT+4lc/tp86KwuFgnqez+FfjL4R0I2PgXwx5SQapcpB9nlkhmjfzPk+f59+z/cr2/aS5EdVbB05I9+tPHMhtojdaRc+bs+d0aPZv8AT79ZfWZLc8+OEi3oyrB46vbtn2WttEqPs2zb99T9et0HPBx7jbf4gZvBbzW0Vyg3xs9q+djp/A5+7v8A9jNbU66e5n7Ep+LdbTWdO2Jp7SRIju9vdJC8E3yfx/x/J/sU510Hsz8JNb8AfEzQbL/hMdR8HTf2LdXL/ZrjzkdJvOd9j7Pvp9x/++K0koRVzgqYXk1GaJDqtnqUs88FzbTXT+RD9o/1Oz++/wDwOuSWIpxZ59SpyM9G037U6vo2gWn2m7gm3p8nyf8Aff8ABXHiZ057M5vbORsakmuTWCajrmh3MzWqI7unz7E3/wAH9+sKUIWFy8xsR/6ZrOlaP9l+2JZJO7vv2J9zf/sVz0qEb6F0oFr+xIJrLy59NttNuHfe+zY/nJ/sV1ulFLc2nEwtYTTbPVH0qDyUfyfO2RJsd0/v124Oi8RE3wavEIdYgvP9FT7Y+zY8zuj/ADon8e+uunT+rto7KS947C88Wz6xpsV35EMMsCfYrZIXRNkCfcT/AIB/frktqdE9Svr3hvwrcvbyarvs7vZsS3t5tjon8GytVKxyTg2ZVzZwTWcUFjpzvKj70lm+/wD99/JT9pcSRk/Y4Pt7wXehvNe2v7j/AF0yOj7E+T5Pk/j/APHKV7mydkaaJ4/2pp0li9mkGxNl9rz23yfwfwfOn3656lzzsRFvYt+LbDw/pugvYz2KfaH2eT9n/jf/AG3+TfRTuFCLW5lzeC9FsJXsZvhVarJbsYnH9r2/DKcEfpW3Kz0/Zn1onx+vvGFumleI9D0q8ivZvnS0Tztn+4k3/wAXX2EvZx6E4HDSxW55v4kfSvBPxDuNV1y0vNV8NXXhWS6TT/JffYaul1/qHfZ8++F/kf7nyPXFUxEIlY7CVMLqj5R8QvqSatqHir+2YdK+2/x7Pv8A/AErxKmLc9GjzFUb3N7w34/vptN8i+1V9SfZ8n2dNjpH/sb645U1UdzSNNS1PQvDc0+m6dZazqMn2nRH3+ddy/fs9/34X/uJsf8AjrOpRUmUocyNC8ufsH2rSoJE/wCJJM8NzcJvR/8AY/4BsevIzPD2joeLjaFncHtrHXrpIP7V8l53RH+zv89YZfRbep0YBQxFRRSOXufhdrlh5sGlWNh5W/ekr3L703/fr6VJQjY+sxHD8qlNSRreEvD2uabYaha6rBbeU9s9rD5U290R/wC/WcaKOKeG5NDOe2vpryWS+sYYXundEhS5+d4E+RNn993+Tf8A3P79FSitwhQT3H3j6lqunafBPY232dH8h4d/76F0f++nyVjGPMRDB+0djYhsLqzuLSP7XN5U+zzvKeZETZ/cTZ8lZVcP1HPKb9DqL+aD+wbexSCw/syd086W4865mR/7+x//ABzZTpVXexjPCezPNb+80ObxRpnhi+fR3ee8S1tvs7zW1zM/8CeTCkyIjv8AwP8AP/BXq0rSRpSgmrFfxP42+DVt5V1qWs+LdEdJnhh2W1tcw3Oz5H8mHej7P9usFgle5g8GlqOh8T/D25sotNsdVm1WyvU3pcX2lPbO7p/Hs875P+AVjVpOGwKlYis9bgmurjTvDMH2l4H87Ylm/wAn++j70/4H9yuiENCVD3z0DwfpuhzXVlB8UPEdh4b0J4XnfUEtvt9y/wA7psR0+RH++n8b1lVhfQ760VyIu+J/GHwhsJXsfhXHf6a8FnewedqFm8L3++F0R5ppn+T7/wDAiJ/6HXA8Dy6o3pxpuGh57qXiHxHN4f1CD7K8Mtkn+k+VbJsff/A7/P8AP8/yf7FdlGhoctOFRT91lT+1bHTdGigfyZpUTZc32/5Hnf53mTf/AJ+5VVlYjEtqZ1F54k+IfiHSLjSvAfhV7mySZIUmmmmhT/YTfs3v/wADetsPBS6GsqtoJM0tNvPiv5T654j1nwHpVvZQ7P8AQbCa885Pvv8Ax/f/AN+sq+IpU9InbSoq12iK88YSf2bcaa8E0yT75/O1F4bC1d3/ANjfvRNn9x65Y4GWN96Jx4qKieX+J9N02Zre7tPEeg70m3/ZNOhd3RP7iPsf5/v/AH9ldv1Rx6HA4RRFYa9aTfa/Ljmd/wCPyU+5/sfJ89P2Ml0Mm0nY23v0+wSySWj3NwkKbL6Xzt8L/wADvs2fIn+5W7pNdDbkSMzQdS8QWd1ewazp0O/ztj/ZN6bP7/z7/nrNproCnY6iHWNVmv8AyH1W2ubRE/1T2yI+/wD7431DfME53NWw1Wx1WWKPxbpqaxFvd9kKeTdPs+46Tff/AO+0esnhlIdManiT/TLiPTtKtr/U4IXSwt0uX8mH/rtNv2fc/wD20rop0VE3vNEM2t+I/NlSO60Tf9jffcJDvd5/9hN/yJ8//jm96KjS0C0pHC+JLzUbyd01K+0fzZ02JLDZv52//besJx5FcidL2c00d14e0TTtBt7K01WxTWN6efNcbH2fI/8AB/n/AH68LF45wdjqqVvcsd3ptzJbalp91JHD9id9nyQ7Pk/3H/jrhws3OrqccKf7xM63WPCU+vRXcdra3P2dPk/fJ9x//iK+pqRtTR9KnanY8t0qbXPhd40sZ7ud/wCxLW8eaa0e/wDJhd3heH/vv50/74rmq1YQkjinGdPVHm/w6+HHgT4XfGnwr8SU8QTf8I1pGtwahDNc+Sj/ACOm/wC59/Z8/wAif7Fa1cxUI2scc8TUWh9kftJ6V48+K97omufB34lW2iWiaJqMFz52tvYedPMm+yfZ/sf+OUvrdOR00U31N3x58ToPgt8D9Ek/s1PE/iO1s9Ltby3tNS2PM7onnT79j70+T7+z+Oj2kJHY6btuZ/xU8f6B4n8NW994K1GHSriy17yb+4mv/Jh/1O933o/z/I6VVN3Oac0jj/8Aho3/AIQPw1ceHP8AhI3vNbura6T9zePcoj/chdHf/PyU5p9DknWsz568K/Zb9/7Su5EfY++ZHfZ/vvSqxm0ctTFc+h6LbabpWtukFpBps1o/yP8AvvnryK1Gp3POqU+fUpeIYdO8K6Xe6rp2j2aSpDsdPJ+eb5/4686Eqkna5w8jicjZ+J9ShsJbq+sZoXRNkySw/wAH9+vQpwnbcXteU5W28Q3z+KIoLG7TZP5+/wCTZW1GjLuaUqp0VzeaB4ebT7S78VabryXSO8yQ70mtv9h/7j/9911ujJ9TWVVs+lfhH8fdR+Gvge0j06Hw5rF7PbIls97C7/Y4P44EdPndPufJ9yvWwrWHgejgrcupxvxZ8ZeI/it420fVNUu/D1np97fwWUNv9vTyU+dE8/7N99P9v+CnGp7eR2Urcxwlzqtr4V0G+1GPQ7b7XBc3sNtqN3bJN8/nOibIfuQ/J/H8/wA9ZyiaMsTabaaVYS3z+OLa5u02I9v/AGVN9q379n35odn/AI/WLuhcqZxuseMNN02zt7XTfEGq3l69y8Fy/wDAn+5/t7K2hTMmrHS6P4ktfCtrLPBYzO/2l3SZEd3/ANj59j/Pv/8AQ66o0UYtnOa38UdY1Kd4H1m2ubiDf51vsmm8nf8A76fwVnUoIXLzHL2fxLvr+6l01L68uZXTyPkhmd3T+P5N+/8A4HRCgh8ltjB/4Svxjp3/ABL/AOzdZX7N+5x/Yr8beMfpT5Dp52e+b9Ve3tPPu0tvned/uO+z+5X00YqxxRxU4VFJEs3i3xVc2dvY3ey5skuYH2Xf30T+NIX/AM7N9eVjElI+lWbe0pqDRF8RfA3geZE8i7vPtqXnyW9xCiTJsg37N/3Jvv8A8H9yvLzCu1HRHm47DU+W8TgU8E6bN5timhom+H76Qwoif7f368eliZNngXqU3ZF7TUtPB9ncbNV2afe70/s/en2WbZ/fhdNn9+vSpyT3PTw9PTU0vGHir+3rO3ksYIdN373eGH5EvHRE+fZ/Gjps/wC+KVXDqohYjDqWxzXwZuf+Et8fS3esX1gj2SIiPv2bHf5H+/8Af2Jvf5KrK6C5rSLy+hCP72W6PpjxV4P8JQ29paeDvGL6xquo3iWttafuX+/99/k+evppZXQqxu2eos8rzfspLQtePvhTYfCbUptGj8d2PiRLm0e5f7INj20if30Tfs/4G/z/ANyvm8VTvOyCNVS1PEvFulaNbalFrMGpXk13dI8EM0SOkMyfx7H+5UzotRMqskXtB/s6w0trGe6heXf9y4/j/wCB/wAH/A6xVKx0UMQkWpoZ9KlR7q0dIn/1Mz/cf/gf3KOQ9B4qNjP8YalprxeF7Gfw5qWpS6pqrpbPb3Pkok/yeTQqHLqeFjp8+xwXh7wHfebp/iNPJe4spvIhiT54Uf8A57u/+wn/AI/srVS5Tkw9Pqab/A2DXnuP+Eq/sp32bPte/Z53+5s/9ApfWAqXZW0T4XWnhi/igg+036QPs8mZEtkT/fd97/8AfFL6xcUNBvirxJPcv/Y9jsuUnhd32fJZfJ/ch/jT/bm3u/8AHXRTZrJnGeKpvE//AAkE19PJC9oiIlh86JClqibE2J/6Gn9+io0csrtltH07R9LspPLd3und/Je8+4j/AN/fQpIuUmjPsL9LmzlkntZobdP9FdHd38nZ/c/+zrZSSNaUn0Nu81vUra/8jUdSs7bUH+y2tt/oyb3+TfCn8bv/AAVx1qlGcXUbskdEKc6rtJe8dVc+ANfufDl94g8VT+TK/wA9zaXFz53ko/yb/Jf5P4/uffrxln6qS9jhUejSyudubG6RG6rfwaV4V0zR99/eWVqjpbbLbyftP+38/wDwOuRYWc8TJs5MZmrmuWC2PWv2QvA1j4n8eax4m1zRtK1WLSLb5HdPtKJPM/8AcdNm/wCR6/QeGMHbDvmPma2KqNn2a8MflPB9htki+5s+zJs/9Ar7BYaHY8/2silbaNo1hcedaaHpsMv9+HTYUf8A9Ao+qwfQPaSJ7mz0++/d6jpVhc/9drOF/wD2ShYTDyWiL9q5Hmvxa+FHwkvPCWseKtY8D2CXel2b3SXFpD9jd3hR3RHdP4NiP/BXk46FGjeyOujK258EXN5p3lXcHh/VXmef/UzXDojun8CO6P8Af/4HXwydRyeh2qqiXwl4J8d6lrMVjaaU959tR3d3v0h+REd3fe/+wn/A/wDgddUYVGtjaNVDLmax8Nqmm+GI3mtNR3+dd/cTYn/LD/Y2fx//ABFZSdzapLm2Lfhu5ns7qXVZ9Dhs7f7YmnvfXCb3m+Te/ko/yf3P++0/v1yTajqzKLsWNV+GO+L7dptrNNKkP/HvsT+5/A9cDzGVf3WCjbc5LXviX4n0S8h01H+x+RN5Gx0R9nyVP1GnX95nJWVzvfhF4hne6i1/xHqSfuJnm3vD8j/79OnFU5nXg66i9T6A0r4qSa39oS11Lfv+TZb/ACf+gV2YvFKMD1ZYpNHl/wAVPA0HxFnl0aDWL+zRH8/54d/z/wC/XlfW05ieIUg1X9mnStK+EvhqCe+1i8e6ee6RHv3hRP8AvhK6sRiI8hhKojz9/CX7R+lXEr+HPE0MNpvfyf8ASXd0T/gf3/8AfrgSwC1ucToRi7+0NO8v/wBp6/8AsUl98Q7Dfp0Pkv8AaN+zZv8A9ytYzwO1w54x/wCXhxWreIfivfwf8I54w1iLVYUuftUKW+oTJCn/AADf9/8A269ejh6cNYsacX1E/sSS8dL6+u79NmxNj/6SkL/P89dTrShsjRQidXpVzBo8XnvfWd5bv/cs3Ten8Hz/AHK5cRVTRxzaR1dh4z03Snef+yobl53+eVHTyX/743v8n/AK8mV5HJOtYqa94nu/GDpaJ9jtooP4PJeasqeG5Hc5pYi5j20N3NcefqN9ClpHDsRJdj/x7P8Af+5/6HW0osycuYr6loO9Pt2j3f2ZEh+y3KIn/LD+4la04ubsFm2dr4J+ANj4t0ay8R/brmwl1RH/ANH+xwu6J9xN77/v19BhMvc1c9HD0rm3pvwT1ywuovDOleLrB5ftn2XyprN97v8Ac2P89dNTB82iOqth2tjlPEngnXLCWyjjvvnur9LJJfuJv37E/wDQKVPLmgoJwK83w08VeIfC9k8Go2aRfbHvbbe+xHdH2fP8nz/Ij130svNatU2PEln+0T4q0G70bxV48h1KK6ff+6SFN/8Ac/gTe/8AtvWs8vMY1jzW/wDhR8SprW0sU8OJ+4felwmsJvTZ/f8A79c0sLPsdEa1wfwZ8VLZ3TSvD9zeSwOiPKkyfuX2fOiJv/8AH65p4aoZVZ3B9E8ceUn9q+H9VS7REf8A49neFH/ufJRDDVEEDMRPHG+K0g8RzfaHd0mS42Q7IP7n3Ef/AGP/ABylUpVEdcZIvyy/EfzX2+JbtRuOB9sfgZ6VPsahHtjuvgXqnxF1H4t6dceLbnSrbwfbTQzTahL4hhRLiD7K/nI6PNvm+d0/g/gr1o4hdzOLhKFzpPj9qvhHxP8AFC3tNA1KG/stO0p7Xfpz7/Jnef5/n+589eXi6+ppgJKpJpk2va3d+PIvDVpdQXNnaeF9N+ywy/afnuZ/45n2f7iV5mYYmDWg6imviZX8Q21iiPs+2TJAmx9n3N/9z/frxaWJjc5JYiFPdHLv8OtD1K1/tWOC5dPuedd7H2fJ99P9utHiZQIjimjhNY+FGsaV4g/tjR9Re8ljRHSGVNjoif3/AOD7m+uqjj77nXCvzFTR/DH/AAgfxat9c1nTZrPTLKafY7229Jt6O+9Nm/7ifx/7FdssVyfCazoyk/aQ2Ou174o/CS/8R2+q/wBq7ItOR4ba7t9my53uj7/43T54U/77rWnia8+pVTG0asfZxWozwl8S9K8Q6lb6HpXiC8muLpJ0uXvt/nXj73d55v8Ab2fJSdTmnqZUqkjsPELpZ/DfxbPr/jG2hS6udLTR97vvs0dJkmR/k/v/AO/8iV115JQNZyMTwleaG628+la5YalLB87p8+x96In9/wDv/PXHKehFKWu4+/hvptNu7G1uv3t7rD3SW8U37nyHT+5/v/8AodcsqrTNpVGup6XeQ6VYWvhqxnnhsLjQZoNTme7ff+/eF085E+58kP8At/Jvf+OiOI5jWrBSRiabrG+6itNOsbBLK6vHndH++6b/AO4n8Cff/wBv/gFap8xzKXJoUtV+IWq2G/8AsqxvJkuv3CTRWb+dD/f2J/G/yfcqfYmUPePP01KB7KLWY9K162lurnZbPduib9n+w+zZR7EU01sS6rpV3qVwmpR2M3+p3pd28Lw7/wCDY/8AA/3Pv766KbsF2xmm+HvACPN4f8W301hFe/uLm+tLDzprNP7+zf8AI/3P+APTqMaVxviH4XfDKzs3uo/H9zf2j7Psz3ey2vbn+/stvvp8n8b/ACf7dYqZu6KZk698NPDPh6/u9Ggk1v8A4SBNmy0d0m3v99E2J9x9laxmbU6DSNPwr4q+Eng+6+1PdWf9tvv+2TbN7wv/AMD+589eBmuS4vOJc+DdodT2MqzLDYH/AHpXkW9b+IXgPzZbrxHrH2yL/ljabHRP8/7dd+WZLRw0VCHxmGc5jPMNtInOQ/Ff4SWemy2MenTalqt7cwfZoXTfZQwJ/Bsm++//AKB/t16CpKFeVzxcLQU90fSHwE8eeMYdO13w54O3/wBq3vhu98Q6bDcQ23kzXtrs8myhRERNj7/4H/v19Bk+KVOhIyxlCEND0Wz8VftSab4m8NJ4u8MWyeH9R1KDT9Su7TSkd7ZJt6b/APXP/H5Nez/aB5/1SJ9Fw+Cdfmi/d+MYfn/6cIf/AIuj+0ddQ+pxPAfG3iL9qvQfHfiLQPDXw9TV9F0uaNLDUP7BuX+2Jshd33o+z+N/uf3K0lneFppXWvzIWEUTf1TxRrEfw48J2HxRvYdHuPH2iO+vaY9m9t5MLxoj2vz/ADp88j/3Hrow1fB5i3zLbbU5az9nscHZ/BP9kJ0eSex0SHZ9z/idzJs/77esXltCLurExqM0LD4J/skvqmlR2mo2D3tqiWtnv8TzTPCn+wnnVE8PRhF7G0ajPm/w2+h+MLW7u/CvgSze3nuZ/wCzXSb/AI87VHfZvT77zfx/P/wBPkr4Ke7aPWhrua3hXwM9skSeIL7+1bi1f9zEiPDDC+/59iP89fN4/HOm7GdRuLOy1XRNYs9Llu/nT5N6Q/crghiovYitV5UeZar8K9Kv9Bi8Va54YmudV/5902fJ89dcK83szlVXmOUttYg8r7DJpUNnbu/75PJfemz/AGP43r0lrJFQvE6jwHqXiNNbl0rTrG2dPn2O77N/9x/9yox8E4HTGbZ7dpumz3+jJBrk9t9tT7/lO+yvmYyk56HTh/eOq8eabBYeEPBVpaWs2/7A7v8Avvk/gr0613TNq0bbHDzXn2OXy5IE37Pv70rzIYKM31OGak/sficlrevabZ3Dpdo/z/OiJ89ehTymEtTknQm/sficJreg+EvG115Gm6xc2Er/AH5Xhd4Xf/br2qEKlLc2p4ebZmp4D1XTbW4gj1Wz1L7LveZIZn+RP7+xP9iuqWMjBWaO+GFla50fhjR/DGlWtxPdaUjyzwp++lh37P8AcR3evLqVXNnnt8zsJf6Drmt6XLpviDR7aHz38j7WmyHYifceqpxe4vq3OedJ8K/ibo9vcJ/wkFnCm/fC6TfO+z+4lXKp2M3gbFTR38R2yJfeIEe8i3vDN9nfZ/32j/crWnHn3MnQ5WddDeQPpq2nkPYRb08lH3v8j1rTj7N3NpYe2x1tz4z0rwr8PL2xsfE/k3uqI7woltcps3p9/wC5Xv4XGqEbGtOXIcZ4M+JGs6J4m0e+g8VXOzyZ/tlxNNv3u/33fZ99/wD0CtcPiud6nV7bnPRvE/iTRtS/4Rr7Drlnczf23ZJ8jp8+z+PZXqKtFIOUseD/ABhd6J4c0/8AtK0R9Put/wC+T7ifO/zv/crWliEY1YXOw1W8tNKt4ru6uoba0mfYn2t9mx/volayxKMowZYsLa11KJJ4L62e3k+46XKfPWcsdTsXSVzP02HZcaw8aIjpcojonz738lHrknjqdzWVO5npr3/E5exkdIUeHfsdNjo+/wDj/wB+ijjactx2sav9gwa8nl6jo8N4qfceZPnT/gddbqUpBzMb/YujDj+1dS/8D3/+LquekRynjN/rHh/w9OlpY6HDeRT/ADzJDZw7IX2bN/3K+Eg+XqRSjymZpvjPUrlbiTTtGsHiR9jpb2Hzw/7+z79TVrWRrKpybHbP4qSGytE+wol3A/nvvTYif7b/APxFcVKE5swdVzJbDXt+/RpLR4Un3o72770mgf8Aj/266ngZvVI6aVO61GWGpR2drLHPHDsst+x/ndHg+T5/9h6mrTm90TOjFB4J1XffxPBHDMk7pBs8nzk+/s2fPWccPB6s2pQgjprC20rW3u9Nkn0qa7g3zfZ98MyP/B8ib/n/ANz5/wDxyphzpna3OasjEf8AsfRPE2larfaHZ3NxoNza3Wz7HDCiIj70T7n/AKHXoU5TsYPDSWtjHs/CuozeJpfEE+lQv5Hn3Uzwwp+5gffs3un/AHwn+5VwoWdzWjNHKeJLmfxDr39hv4V+2aZ5PyXF2m+FHR/n/wBhHf8Av/7FFSfKY4mPtNhusfDrQLzV7vWdD8JQ6JbvN9qS0065f5P9j/c/2K5vbnHQwcoO7OU1LRPFXhKdJPCuj6rc290++5R7nf8APvpOsgrwa0PU/D3h7xHbaNZal4q1Kzf7a++zRJt8yOn/AD2T/gf3KKXwthhk4bml9jnhluIJNKme03+f/oL7/nTfv2f5SsqWK9nJ3OqpXRvXM1pc6dcJfWl5DFPD/wAvH7mFP4/n2P8A5elSxcq7FKaRL/wr3UZrebxB4m1LRNNtHtkT/S9Nm/tOaB/uP8/99/uOiV0urOka06iPOtSubGwun1zQ47ObUJ0S1RNTh3pD8/39m9/32z7m96UcVKtMzlJSZw+la34t/t5PDniPUYbOWfe6fZ/n3onz73f79a4zEyoxSOqjSUkFt4V8T+LfGvkQTpcyyXKO9jbzJsmT5Jt7v9z7n8FNpezClT9nU1O1+LuiX3jbVn1zTY3h1i6+yzTfJs87ZvR0T/gCJ9+uXCT9hNtnqYislDQ6vw98KH/4Ryyn8QWNslxdP++i/cu6On3Hmf7/APwCsa+adIs4ZVVIuv8As36Vr1/ceIPE+uQ+Ujo6XHnJ++/v/wC5sqaGY2MnO+g9P2ePhJrF08ckkNzsT7lumxNn8b1nUx1SctTsoVaeGgc5r2t+AEv/ABBo9p4O1K2svBSIlm8KQzfb977Pk3v9/wD+wr6DLMRBR95njV6kMXMzNK1jwPrF5ZadBofiGG41FH+/YQ/udkDzPv2Tf3Er1VjIS0OdYRPqXodS8K/Y3vo5NYtokTfs+x/Ps37PuJNWqcJK9zRYJdzJ17xh4c8MeI73wxquq6xbXdk+ybzbCZEf/wAfrH63G9jnqUI9x9/8b/hz4b0jR7vWfE+pJ/a9t59nv0qZ/k3un/oaPW0ZqWsRQwsXqZcXxq+Fuuz/ANl2XjT9/IZHzLpV4gRP77/J8iUKTn1LhTt0O/8ADfhJNVsk8aweI7NNE3/Zba+iSZPOn2PsSHenz/cdHf8AgrenR9pJQb30FVfKr2OZ0Gw0DQfC9p4O1ieaG60u88/7O6IiXO9/kdEf76I9fcYrgPDZTgnUddNtX6HgUs+rVqvK0eweDJoNNsEk02PyX+5D5rpM+yv5xzunChipJO59JKsp005HO/GDxnaW1lFo2pajc2z3X/LW3+/UZdD2sTycTWuWvAd/Y3nhdLTw5rKX9xv/ANdd3O//AMc2f3KqpF0p6GVFcxsQ+CdN1KV7rUtlzqECbN6f3P8Abrs9pUkjvtPsFtYeGLC4hSD7HC7vsR3h/wA7KzdKrUGlM+hPhT4VtdG8OSX/AIgh8Gpb6om7z9elRLm2h2fJIiP/AH9+/wD4BX0WUZbCjD3jsjScT47+J3xg8ceM5dEtNH8QaPNb6dZ/2fbWmiTPvtt7umy5d/k87Yif30TfW1XLYKfMaKTWh51beFfihs+3WMc011dTPs8nVUR3nT/Y3/8AjlVGjFdC402zq4fCviqz019V8TeP9H0eyupvIfzdS3/Ps+55P33fej/In9ytkoo2UeVGZbal4fSL7dPqWq+IfI+5DpiOnyb/AP0D/gFZTkkTSd2c1pth8RofGup33gvwX4kTTJ3nmRJnR73+P79cc6y7HqU6alE0L9/F3ieW0SDwPrFtqHkpvSb99vfe+/8A3E2UUIU4ao8h4Tkdzd0TwZ4xs22XeozQpdf8sXudj7P9xH2UYjESWkULn5NDo5r/AOHLwXF1qXid790dIPJeFJvJf+/vRP8A2evLk/q7uzSckkcDqWpWmiXt7BoepJeRP/qXt32P/uOj/wDslduH/wBpOCclJnJTa34gtp4rSexvN91N+5hiT77v9x99d1TD6aHbRiup1fj/AMW6d4k1SL7VpqW2xPJheWbyf7nz/J/uVlGLgZYinzPQ4x9V0rTfsVjd2Mzpp0Ox7j/nsnyP/wCyV106sokONjq/A3iTwPePquq3WlJeWmjwpdfZ5ofuTvsh+T/gG/8A8cqp1ps66LVjHebStY8G3HhXfbWcUmsJqD6nLC/yff3wO6P9zZs2f7ddPtnYl0yW58c+EbO10fR77Sob+7tdNg2PdzPNbef86P8A8D+5WcqzF7M7XR/FvgrUtIisZ/8AiT2UE3nbER5t77H+47/7dct2ZxR1fh5/AdsuoajfeLXRYLmDyYn2J5yTQpv3/wB/Y6P/AN90rmiKmla34DTxvqEaeKn1XT00qBIbh/k2T73/AHNaxd9ieblNu/8AGHw58PaNb2uleI/EOq3cj+d9nh1KZP49/wC+m/gT/crZSaDm5jzHWfipq0Wr30a+JpCEuZVH+kdgx/26vlZdj0Ob4OaBf3SSaq95eRI/+pd3SH/vhK+Pp4uc9kYUo8x0D+DNNs7B4LHSra2+T5NibNiVM6zbNp4VSPHfGHgPxj/biSWMeyK6+RJoptn/AH3Xq4XGQRNHB6mhf2fiPwldWngfQJIde11336ld28P7mF3g/wCPWF/vv/tzfxv8ifc+f1o5jTSOt0uRWRtab8N/F3h5U1m+S53XXz3KXbu+z+//AMArlxGNp1VaJz1cHI6nw34btLZPknT9+nnb/O+T/wBD+/XnewnUd0zGOGlF7iQ+EtKs59TutD0bTba7nTe7ww7N/wDv7K6VXjHoejh8TBbmLN4Y8Y69b3Fok+iWb6j+/v7i3hfY6Ojo/wB/50f7mz/gf/ANViomtbHQSsjH8JfB/wAK/D2W48VJ4t16bUEtvJSF0fyX/g+d/wDP360Ve558o8up3Fh4z03fK+q6bptyiQvDvRPJmf8Aub3T/wBD2Vx1p3MnV1N2w0fwrrdvLPJdTWb/APLHyoUm/j+599HeuflPRclYz4fD2/fP/atheXHyP5KTbJn/ANhE+TfStY5Z0+cwtetoPDfiG0nu7F4bve8/77+/s2J8ldeFtKDMuRLY7Lw3ol262+jW8E00tqmx3eF9jv8Ax/P/AHK8+rStNh7DmNbUrPwxqS3Gj3d35zoifbE37HT/AIBv+5/v1z08VHDs5KsrHoUnjz4c/tH+F9Q8LeI9UhTXvDcO/wDtCFN81sn8d0n9+FNn75E+599K+gwtWGLjqZRqs+X/AIg+GfEfg28l8H+KdNT9yiSfaLdP+PmD5/JdLlNm9P402fJWNWUcLPRGrnynH6P4Yut93Y+Qlsk7pBNdzPsR9n3KutUhiYXOqjiuVHR23w6g0rw9FptjfTQ3E7u7zW9sifI6Imx/9j5H/wC+3rzfrblPlRlUxT59Du/Bl/qWqp5epQJsst8Dv/ubNif+Ob6MfJ04XR01K7nBHVXOj6jcweRYwf7f9yvDjCU3qXFNms+j+GNH8OS654xkmmuER/OS3fY8KJ/f3/x1106DibKm7HyPc+J/E154ot/Eem6x9mS13wf30mg/g+RPuPXtKEKtkkc0cNOtFmImo+B4P7Q/tL40TabrU9y6X+mf2DM8KQI+9N7/AN/+OvUw2VSmrxZwQwc6M2aej6JqviS9sv8AhVfxXtvEOpum908n7BNbfwP8j/f3o9bvLp09bm9OnNs9o8VfDHWLD4DvP4c/4mt27papDp8Mz7LpH/ffIm/7mz/0CsZKdPS53woyaPmy/tvH/jOd/wDhI53vLie8R/NuE/0l3/jdP77/AOx/uV59SrKLPNlh5tnsHw9+BUnlaF4xtLu/1K90W5f+yvsnko/kO7/fSZH2P9/f/uV6GFxTtqdVHCyO2vPhB41m+KK/E/RtSufCXiq102DT/tGnWds6Omx0f5HR03v/AB100cQ0dKwysa/jzVfHfhvwbLo/jSTVfG2u+JZrWCzmm02FJraCHfvSGGFNmx9/3/8AbrPEZhKGxx16CR5+80nhiJE8VaNNpV3ZJv8A7Pvvv7E+d9n8aJ/v15eKxWKxK5XWb+88mhg6DqXSOm0H4qeDrywe+tZ3tl850REh853/ANv5Pvp/t183ictnB8zdzvxuG5YLlGeLfD3gfxmlvqWqwXlzv+fyUmdPk/j3pW9Om8LDQ87EYeyuVNEv9H8JWtxo2h31no8UHyTPaQ/cf+BHd/46rC03ip6ozoR5WY+peP8AQNN/0W68R6qmpx/PD9nhfZD/ALf3/wDx+vajCnE9dVoHR2Hifxrc2sXiDw5Hc22/5LnU5bZ3+0+Sn9/5Pn/77/77+et4ypor20Dq7C8vtV8Jf2z4tn0rVdYntvITff772F/9hN7/ACJv3/vqKtSdKdom0ZKRwNzbR2cX/Ex8K2Fzpmo2zzumszW0P2lNnyf6n50T7/8AH871rWqT5Ezb2SauZvw6tvDltLcT+H/A+iaVdu/kJNDbIjomzZ8829/k/wCBo9S6jSJpTRd1u20bW/Fsuh6HJf37v8kMNpZ70h2f88YU2In8f99/n+/WLrsxxFXl2CzR/DaPpulfY9NuoN8819fXL+dcpv8Akgf+BET5/wDb+f56OZyJjPlKl/8AEvXLCXyJL7RNS0+d/wB89jM7pD/t75k/g/v0nQ5zqjjORD/+FkarNEjyeJ5obJH2fImx3/39mysYYadN3bOd4xVNCvf2EF/4li1KfxjoOx3Sd7iV5pn37P43+47/AO+9dcZwjpIVlPW5u6b4k0bR9kf9lW1+m999wltsffv/ANh64cdRVTVGOLnZaGb42tvBXjBP3+mzabqCPvS+im2I/wD8XXJhqzwzscFOd2cveWejaVPLPHrNt5T/ADo7733/AO2le1Rr+0O2Fa2iOfudbsZtNf8Af22pJsff9xHetpRV7m6nzHM6b4e8QWerWljrkHnW+o70R9++H7lazqxiVURu3NtY6Db3CTpYJ9qhtbV3t/kd9j/f/wD26IVYy6BTdjA0rWNDsLK4g1LwzM93dJ+5lhd3d/8AbRKcol+0OlsPE/hy50SKB9Ae5lSFNmzTXeb5P7/yVk4hzmhN4Y0fUvCCazPY6lYagjuiJsmTztn+w6fInz1kZIqeEvDGs6lputwWOmzf2hsgdNiPN+4+f5/k++n/AMXSZqjP8W6O/hL4g6r4KsXhR7W5g0/ztmzzp/8A2T770Yd8xVemlsRaVoMmq+I9K0r+2UTUNU1WDRXfzvOREf7/APt7NlbVXZhQpJlm+0ePTr2409t2baV4T9VJH9K6FULselWHxv0Ozi1C+8Ta5rFh+5neztIrZEdINmz53/v7668BhKNKg1oefNtTO1sPiLoepaJb3cmq20P2qHfC80yI83+2lfLV8DUdduKPQlVtBGhr3hXx/YaHL4g1XwrqVnpWxHmu3R9iJ/A7uj/JWscnqR1sEcajlLPxJPomry65pulWb3b/ACQ3F2+/Y/8Asf7dZ1cBUjoarGomf4neJ9YSW6nkTYk3764mufkRP9z7iJVxwEYbmM8Rzle21KfUp3uv9DdN7pbIjv8APv8A49n/AACuqFCKRxyTkyWz1t7awfTo7t7l9n750+T7N8/8e+sXqZzlYZf634jsLN7uxgudVRE+4mzYlZuncKc7kT/2jqulxX0GhvDFPvTf9pT+B/4//i6rlubynZGJf2fifTbd/In0felzvdPO2TTI/wD6H/HR9XvqYv3tjTTxb9jfz5P7StpUdEd7T+DZ/G6bN7p/t1MHzaG0bwPVdHv9S1JorF0S/dLZ5v8AR/n/AHCff+dPk/jT/vuiphuZXOqNW5x83hKfxD8SdE06+1i2s7dLC61pEu3/AHLwJs2I/wDcrmpJoHQdPVnfX/7T9jN4XuNO8OR22m3Edg9ql39jebZP86b02f8AfdazjcylXSVj5ftviLAms/8ACMRwI9xqKf2f9u3v++T7mz5/nf8A9DoeBjueZTpNu50ulTePPDfiC08aeDtS+wTaW6XSXD/J9xNnzpN/B/f/AINm+uyhTjSNZUT6K/tr4e/Ejwtpkt9LaWGiQSpA8ML/AGn/AIQnVLpH2Jvh+/ptz99N+/Y/9z7ldGJipoqcIS0PF/ElhP4G8fy+B9YgfSri1/1ybN8Lp/BPvT76OjpsevKlRYU8HF6jYdb8TeKleTwzpqWEtq6On75E859+zY/+x/HXNThGg9TpjTuXfB+ieI3159N1jxjZ6O73KTzPDMly6Tv8n3E/9n/v16tLCxxiNlQvqfRGg3nw50e1t5L7WZryW6uUskdPk85/k+f/AGPv1z4jLYUpmkKip7k3iH4i/BbwxLLA+q6ajwb0eFIftO9/4/79dXsacYIJ46K0OH1L4/fDbw9F5+jabZwyyJvht/JS2/8AZKcmnsZPFLoeI+KtBfxPeXes/wDCOWepRapc+feWm+F0d9+/eiOm/wCff9+t6VVx6mMq1zl3+G/grStUd5PhBqUMKOm//T3dPn+/9x/uf/EVcsZKxi8TKJ6t4V+LX/CN2Gn6N4K8OXkNvZI6PDLM7797/f3v/HXk4jHTvYz/ALRknYdr3jb4Ea3qVxd+OPB2m/2miJNNNcXjo+/Z8j/JXZGnpdne6qSuZug/ELwrbeI9M8P2Oq62mnp8lmlvZvbTXju/3ET7+z/Y/wBhP9uto0rmbqX2PYNN8f8AjR724sf7A0SayR/9GuLu5/0l3/24Yfv/APANldPsYU1dGyxE7Hk/xF+Knxe1i/1Ox0bxVeWEsFt5MPk239mw/wAe9Ed97v8A99159fEyg7JHJWqzbOM8SeHtK1vwbF4csfAFt/aF68F1qvim4v3v9QvJ0T50T5NlrDv/AOBvspYjG05LQmFKlT1TOfv9Ng8GXUVjPd+dLawpdTW/nf8AHt/v7P8AYryp147mdWs1sdRDr095ZpdQWszo6b9lw/kpsf8Aj2f/ABdc9PM+d2scE8Q2VER4Uf8AtWCG5iR98PyIkO//ANDr1qWKVtjWlO5pvbXepWstjaXdhYW/yPN5Nn/pX/AHdPufJU8twjDW5YsNe85P7Hj1je6b5kmvpkRPk++ifc/772UuU64xLelXkn9iXtjpUiabafY0h+0aZCiPZv53zv8AI/z/AHNn/A66cPVko6mqn7Eo6V4S8P8Aif7J4R0a61W8u3v9kL3EyP52nIm9ERNnyP8A67f/AAfcqI4iUp2Nozdcq+NvD1j4MsInsfD/AO92Tvf3Es32lETZ/wAsUhRNn39m/wDjf+CujmTLqYb2aOf1658TarFaWPhzxp/wjaSJ9l82xT7M95/v3P8AA/3EdH/9Ao03MVUUVZnDv4Pk8N6z/Y+paw7vB8/+kXL73/297pXM6qZ5bk7mlNbadbb543f7X/yxeJ3mdHrNyuK7Oa/4SSOzVpNN+2PN53z70+/v/wCAVrBw6sKcLDIfHPiaGdJ/sN4iJN9+3s3T/gFKdKE9mFSm5bGxYeLY3i36ld2aPa/v/kTZs3/+z1VWlBL3WJxlyGh/bdqlvKkmpJc/ak87ej/P/sPXk1XUTtFHBRb57HNaq93r0sWm6NqthDL537mW7dERH/33+4n+3Xs4Oly7nqYOLT1OcSw8XW17/pWgXnmwTfvrhH85H2f3P4NlejUhdHqyWh0dtf30P2JNVvnfe8+yb5Ef5/7+z+OsFEzRq+T/AGlKmlX0FyieTs+0Qpv3/wDAP7n9/Z89aqJojqLbwrd6PYWljfT3mpRO8FrbS6NeTbPP/gT/AH/noZaViveeHvD/ANse7uvAHirVbdH/ANMvrt3fYm/533+dWMjVRTMq8f4czX7x+GNH2P5OyF32Tf8AA32b9n/A3qIK5nGXQ0vD2g32pazd6zo+m3MNkjvp9mlij7P9zen/AMX/AB0VKdzKrTctjC8eaPPc6prt3HfIl7evA7/vtm90T59776iK9nuctRVDh7abUryVJ4NS2O7/AD28r7H+T+NK6otTFTnUiaK3vihVCwxp5YGE+R/u9qPaI6rVOx9b6r+y14OvJYr577W4dkPkfJNsR0f+ChueGdrmlaj755148+AnxC0rVPt3w20fSpodPs4EsEuIYXeF0f7iO/zwp99/4/nrupYqlBXktS6tP3DmvDHwr/aFsNZ+16l8Obm5t53ea8S3v4ZkuX+/86b/AJ/n+ereaU30OaOGPatY0T4m+P7y0S70DR/DGn2SPC9p/Y8KJcoj/J8ifPv2fx151fHwk9EarDM4q5+FHi2HVriNPE/h54rJ/tWy70R0h2P/AAI6bPnT/f8Akrgq81y/q7R0r/DrxxbaRd+Ko00R4rX5Jr63+Sben3Ef566sNQlNByJDdH+G+q6PFcWnjWxhR5/ntktLaFEmg+d5nd/n2bH8n+D+OipRUTmqUTEufCXiq2vXn0PX7O/dLbyIUifZ/wB9w7P31cE5uLsgp0jJmsPjg9gkF3oH2NE+5Nbw/f8A9tE/77+StvhRrWpdih4b8PeMdS8R2mnaxHeW0U83kvdvpr/ud6bHd9/ybNlNVehth6HMaupaPP5VpfX1peW3no+/7D/x9Q7Nib9j/wAG90rtjhFBXM6sNTs/gneeMfCqarHBr95YWmo/Zft9jrk1kn2nyX37IX370d/9hK5K9Tk0OrC4fn3Mz46prmveK7LUrWOw/szTrC6gvL64vIUhd3dHRET+P7n3NlcVNanVj7RjoeX2Gq6Vbazb+RPN/Z8++Z3t9j/98J/z2f7layR821KTOr+EXw6+IXx18Uan4c8FeFbDR/8AQJ7p7jf5PkunyJ5z/wCv3u/yb0rsp0JTNqeh6d4t/ZT+MnhXwm3iXXPh74fzosM97rGrWPiBN77N7vP++fjYn8CU54Oe6NZO+h5R8P8Ax7ofwt8Tvcx6IbhJ7P8As/UvDmoSfY0vLK5Te8Lo/wA6J/y2T+599K3px5tGc7w0k7n0b4t8B6BZ+Fk0rxr/AGk+lWVtB/whniF/JvNQs0mf57KaFNj3MKPs+f7n3HT7+xypRR10aUkR+G/Aem6l4S0zxbp2pWd5ZTp9+GZ/JmRET59mzzk/3K8ueXuq9zqcOU850fwxpupfF3xL4f8AEepalo97e6U+rumk2yQzWf8Ac2O/3E2InzpXq4PDSwyMZV+U5XxJDpVzf6hocnjG58Sabol46WepzJ88yf7Gx9jpvd/n/j+SvJzWrLm0POr1mcpquj+S2yxvoUTZvtk8n54f9iuKM5yicibmzbh/sqzX7LaWmm73+dPORN/9ze712UZNmqbOlttb0pN/+nQpdomyaVEd/k+58nyf7/8AHWs5OKNUjMvNE8I62z/2bHZ6l/z8xXc334P9jZXPDFKWjRlLEJ6WOK1h4NE1e7tI7qGZE+fZ5yI/+xD8n+xROMZu9jHmjJ3OlS2gh0mK+0O7T7XvTfLCib7Z9nybPk+T+5vq6uIcdjarUaK/gbQdS0fxlp9p9hd31SZIUf55nf8Avwu+ze++tsNiXLQ1w877n0h4kh8P+CbCXxH4xTxO/no8Ft4e0yFNNtX+T59967//ABHz166wkoq7Z1068TxW28f+HHuvFcmjQabqr3sM8CeckzpbecmxHhd/nd/ub3/v79lcGIlCOjHOpCbsHjDx/J4V1yXw/qWnXOgvZI/2l5dNfYmzZv2Js37P9vZ9yuGjlM6juaVskq0lzXOXT49/DK5v3nsdKTVXnR981u6O6fJ/zxfY/wDwBK6pZDJo4OTkfKzzHxh8cvB0z3sFpY6xbXH8CXFs6fPv/uVz0eH1BmVTBJal7wN480PxBb3uqwT6kmoWqJavaSw/I7v/ABo+96WIwnsTKFPkOlvNY1XVbX7DG9s9pseGZ7R0fZ/tv/Hv31h7QbnYLbz7bfpt094kU7pAjxP8/wDf3u/8H9ymptvYPbNHpvgDwTrPie6fQ7XwrbPFAj3UOo6t86WE+zeiPC/30mfZvf8AuV6fOo09j1MNS+tbnd/FT4aX3wc8LxeJvB3iqazuNbhSDW4ovJ+xefs37IU2fIiP9yvOp148zujWtS+q7HiV/wDE6DXry7k0ONPtE9zvmvnfY8zp/Bv/APZE+/XLHFNs8qrmTnoijo+t6Ul1/wATXVdNdJH+S0RNiJ/v73+/v/jT56641ZPoZwnOp0Ldtr0HiT7PHd6dbXmiQPsmS+3/AGpNn9z+P/2f/YrOpFxN/Yo6uz8AfC7Ul+3WOlW1yjpv85Ll3rzqmIcdh+xNqz0Hwdo9q8Gm6NZwxbPn8mGuCNaq3ockptMq/wDCE6HrzyzwaVcwps3u9vbO6f8Ajleth1WmtbnVRakcZ4th+HlhpdxpSadClwm/5Httj70/v16EcPUjrI754Zez0Pmy51XSnuvIkgvPtG/Z5X39j/x11QdOOkjxqeHtUZvaJpU95+/03Z9oghd0immf98m/7iOlaKaid0YqJYh1i08PXrwarve4/jtHd9iJ/wADrVVr6HVF3RR03W/7S1RPsMc32d3d0SZNib/7laJEIf52vu/2q61h7nz/ANx9n/tJE2P/AHNm/wCT/YrVJGiLuj3jp/pSTw2yP/oSO829HT/gFYuS7mFatynd+G7nRtS2Qa5qUzon7iZ0sHuX3p9z5E+R0/g+f/frGTVjXDVuY7XW/BnhzQdUfSpLq/f9zBN8+mvs8h0R0/2P464qVZ3OupTUdUYX9pQP4f0rRoILnZBNPN9nt7xNk107/O/9z7mz+/XW6lzGM7bj/CWm+B9bv4tK8Y6VeWyWsyedsm8mZ0f+4+zZ/wAArhx1bk2NaNWnUdmXfiR8Ovhzc+Jbi68CadeWaWuy185LlHS5+T/Xf5f/AIBSwOJctzs9lTZWttA8m2ihA/1aKv5DFbOodqVM6n/hIfiHoP2f/ic63Nsf5Et7l5nf/Y/2K09rDqz51TubH/CyPiMkSTvPN5rv/qrvZs2f76I9L21PuaqZsWHx+8XaP9ntI9K0S5lnf54Yd8zp9/8AuJ/uVKqU5dS/bWNX/ha/ib7Uk99aaVDaffeK4+RNn/fG+tVCnIPrKRY1j42X15ElpB4ctnlRHdEt3d02P8nz/wCxVVkjWWJUkedar4b/AOEh1uLUdS1nXrC3f53tLHUkhSH/AIBs+f8A3K1w9TkVjlk7u56XonjZ9S8JWljPY+dd2sL2v9ouibPkfZ/7JWctGbOqrGPDealNcWXkaVbXN9av5/nWjpC6bP7/AP4/WDqpOxk6yNi5+MEdskum6lYom9Hfe9/sf5KdSnzERral3TfjNocyvH4j+S3nhR4YvnSZ/wD4tKIU+XU64YlJD7zxt8NkvU1XWL54ZZ7ZEhhd97+Q/wDB/sf7lXHGc2hksWpMhvPi74LmXyLS0fUkR9k32dIZkh/3/nrVRVTU2jUuYtn48+B9/qWy+05LZ3+TzrjSnSFP99/8/frF0yJ1Oc7C20H4Za3cPpUljYJNBD58Pk/JvT7/APBWbXKaUoxLXh/xP8KPg/qUWv6joepJa6pZxzpcWjzTfbHdH8lP9cifx/xv/crroVLMwxdOXQq237R/wg8T/ELXfBniP4teI5tM8WQp9p0zW7pLPSdEskR9/kv9xJt77H+d/wCD/fr2qNSO558HOO5q6lZ/scaIl74/g+I3g+/u9O02CB7iXWLbUn2Qv8nyfO7v/wCP/wAFOUKZjGpNswrn4teDtet/DnxR0Px/4V1X7VePp7zQwvbXVzAn37VLZ33pv3on3P8AbrjqQp2ep2QnIsfGP45eHPCXgpLTwxd2aXt0/wBis4ok+SH+D/gFeFRm+Y75YlTVj5U8PeIfFVh8WrvX/EfxRebU/Ets+kX+rb3fZBsRHgff87p9xN+/+PZXa6jsck4c57Xo/wCzf4/1LSPL0fxBoNnpkCb7aKF/kdP4PuV5NnN6nFUoXOc0r9kj4t3/AIou57Hxxon2i1hgurlLjekOx3fZs/2/k+f+5Wqw9xU8K2bupfsu+P7y3TyNc0GZ44USaW3v/wDXOn+xW0IyidksPoclD+zZ8W9BvLu7tPD76lcTvv8AtE0zum/+D/YpzUpHLLDMseHv2Y/iNeW+zxVqulW29Nj/AGS//wBT/t7ER/nSup4dSWg50+fRHP8Ajb9n7X/h1dW91p3h/XvGCXTvNstLN3SF0+ffNNN/f/g2JW1LC2HTwZd8PXPiqzgeC7+FF/YRP997iw2Inyfx/wB/5/8AconTTK9gd34Y0r4h+J7V9c0a0ufA17An7m4R/nT59j7K5JUtboaokPjj4S+KvizqWmQfEz4r61rbp58KfaL90R9mx/uJ9z5P7mytOZyKnhjrfHnhL9nf4LfBqLw/4f1i20r4iPZWuoQ3aW1zeJYJ5/yPsRNib/n2b/7ldVHB8+o6eHPmv9ob4haj8QvHT3XgH4h6x4zu0s7W11i7uNlh/aqeS6TPsfYiffT9ynyf98V0rmie7Qq8tBxPlWTwV40QM73Vn+7/AIf7Vhf/ANnrZTkeLRgvatmhpngbx1NPbwalfrpL3Vsl7bPfXEyJcwP9x02I+9K1jJ2B07n1J8B/2bL7WNB1P+2dR02a4nm/0a7sUeF9mz/cSvJxlOU3oT9Xudtf/sf31hYXE9p4n1WHZC/zxW3nf+gPvrkq0JLoRPB21Nzwb4z+CnhLVtKj0nS/EFpc6XYwo+qT2qXdzc6hsRJrpEn/AHKfx/f37P8AfrfDSdPdHLOjyntGi/tI6NokQtLD/hbviy3vVdb+4lsLO2dIHh8mFESC2R5tn302Ojp/f/gr1pVVNWSOzCzlAbr1/B480GWxupIbO3f57b7ciJcwps2fPv8Ak37K8bFYN1XdI6q1WUlY8N/4V14V8E6z9ru9Ds/E6fY5/Jt9Qd4YbZ0/j3w/f/z/AH64aGDUGeXDD8srs8UvPi18Q/DFx/wjn9gaJZ6fq95s02x/sSymS2R/k3+c6b/9ve9e/QUIqzPfwlSEY2ZT+H3ivw7rPijUvCsPi3Vf+EgSOZNN+3Q2VtZJdQ/f85/O/fI6I/3Nj7/79c+JwKnsYYjA01dxZ7/4V8DfEnVfNsZ00q2soH8lNR+07/OTZv37P8/cryJZdZnm3nSdkjs7DxFbfACRtR1D4Tj4hXF1ClrbLeTD7NbPje7u5jk2b0TZ9ztXdgMvp03dlujdGl4b/ai+C3hu1uxpfjD4ueCobqa1mTTrfQYUgs33pM+zej79+zZM7/wfc2V9LGNKKtZGToPoeM+Otb/Zt+IPjy98Rp8Xviholpe391dPqcui2z2r3ru832LyX/0pPkfYk2zZWOI9nJdDqo0Wjkrz4Y6r/az65pvhy/16xunf7Nd29s/yI/8Af/j/AP2Pnr5zEUIyloKvQvsaFt8BPjTpviPTNG1zQ9N8H2Wt73ttR8QzJbaekH8DzP8A8sf7ifxu+yuuOXcyOCpdHSa9+x546/sKfX4PHfwb1XSrPZDN9k8UK++fY77PnTZv+T5E31osrvrr9zHTueU2em+ALN3nn8AX8MtkiedCl/Mmze+z7j7657W0PQjTZ0Wla38NbnzZ/I1i2uLV/PhR7ZHSZ0+4m/7/AP449J7GyVkXptStdei8y+057C0n2J9huJt6I/8AsbK8bkae55GIgQ2Fz4f8PWt35E6Q/vkd7fY/kzIn/oez5/v/AN+tE2KhPkML/ha8mpRXEEE73Nu6fZbn99vff9z7n8ez5H/uV106B2Qncl8Q/wBnW3hW7tINO0q51ODf/p1omybe7pv/AHP3Pk+4+z599OpRYqh0Gg+JNK1vQ7KDzJnu54d7/wCh/On/AAP+5XHFW3JoyV7I2/Deg/2bp3n65dvZyx/PNsf9z/sUSTk7I9qjRrTV0jb8jSv+fGb/AL4eu1ZdiH9j8TNx8zuHsLu5t/LvpH8p0/5Yv8714c4TXU5VSJdN8N6bveST596fJvrllGp3No0Tbh8Jfb7V47XTraaW1Tf8iJvT/gdUo1I9SpYbQ4zWPDH29/8Aia2M00W9Pn2ffrZVakepyyomeng+C2b5ND2Svv8AnSFEfZW1PGyqaC9k0Y95bWNhF9ugvvOlgh377h9kKff2bP7716NOoGxlW1npWq297pt9qt5bW8E07vDaTbETf89EqzkRId4bufB3gn7X9htL+5/tT79xM7/In9xP9/8AjesXqZNGw/iTRprD7dJBDDFBstbaJ5vOf5/kf/gf9yuqnUuZ2K9hpum+IYIr7+zYdsEzps3+dDCifx73/jp1J22Hdo5LUvDf2lLiePxO9tE7ulylwnz/AH/ub0fYnyOlSsNy6gqbRFN8OtGh1S4ur7UbyFHhfZDbw+T86P8APsffs+/WqqcmhqqjjoehalbadZ2cV9d6q/lJstYf7Qhe5RE/2N7/AOf7lEJ3JjUaOC0rxzd6bFcWNrG+lb96b0f/AFybP7n/ALP8lefiqzi7IyqY503odbN+0JrGt+FPDXhLUtO0q8t9EsLWyS0mS22bE+RH+dP+AVtTm1udbzONRHmXiqbWNV1S91K+vvD2m/avuWmo6VDN5Pz/AHIX2bP++ERK74Yiy3M3iYMynsPBcNqn/CQadZ6ldps+zXENsieSif3NiJ/v1E6s+4pVIR1LEPi3wB4el/tXTrG2mu3ee6S4f53d/wCN/n/jeuSdSp3OSePUdLHnPjP4l31/LLdRzw+bH8kPk/wJ89aUKWpUJst6V45/t6wRHjSGWytk8m3h+RERNm9/993Te9d7paHXGpZHqvgn406rYaW+h3WuTW1l529IftLuiPXk2UWcsq7bPe/Dfi3wlDFZaxHYzX+oTp8/nb/n3/f+fztnzv8AwP8Af/v1rGuonVRqqx0dt+0DPc6pFpUGh39np6fPcy2Nh9mff/AiOj/PRUx8EP6xcz/i18TtS8SRafB4V8OXiXEEzu9xdv8A+Off30U8fBh7W4fCLxP4g8Pabcfbv7VvLR32eVDZp8k/8fz797vW9DFKTLopPc9Ss/GH29Xkj0PWPk+/vh+5/wCP16Pt1bQ63JRWhz/ie5/tjS7vzNHvIUnhf97vRP8Ab/v1ye1uznujz/wZ4n1W/wBLSSed/sV7DshSF0d/IT5Pv/wfcd6Oa4XH+IfE8eg28Ul9a3nyI77N6P8Ax/Pv+/s31FRqnqROsjy/xb4h+HniS3vb6fwBqtnd6p9ltZvN1LYlynnJ8jon/A/v0QzL2egQrpF3TdB+E+z/AET4Sab87/8ALw+93/77Splm8TD620+VHTQ6DoELf6J8KNK2f8A/+IrF50kbc/KuYls00PTdnkfDLSkf+DZsT/2Ssf8AWBI5I4lnW6V421HTYvIsfB1mn+xvo/tyEzqjXLFz8UdVhR/P0rTU/gTZNVPOYTQSxaloeG+LX1HVfENxrlrd2c12/wA81u6I6P8A7Cf3PuVk80gmc0qibPSvDHxa1WHSLfTU8HQ2zJ9/yoXSGqqZ1GBssVGOxrXPxd1KGJ/M8OWGz+5v31nHiGOwfXIszLzxhpt+3n/2PYWzv/c+/XPHM7swqYi+xmarc+H9SSW0uvDKXj7PI3xP86J/v10xzK2txQry6HP/APCJfDmzt7eT/hW0P2hNnz/uXf5PufO6fPXXRzf2jszrpVpv4jpofjB4Z8JaHvjsUs0gm+ypaOmyb/vhHT5P9uu36wp7G0sTCO6ORT9r3TU8UJHJprvpjp5KRJN86P8A3/46E5rYhTufQelJquq+GrTxjaeGHudMvYUnSaKZJvkf/gFXzTfU2irmFf8AiTw/Z759Z8K3iOj7H/4lqTP/AOOfPWMpTe7OlabFS5+LvgCwt7iCO+m02WCHe++wdHT/AIBsqFRlJ3uJ67nLar8evihr179r1X4xfDXxDp7/APHtZa94YR7a2+5seFPvpN9/e+99+/8Ag2V6ccUoHBUoIsWnxR+Kt7dxrD8RfghYWzzJ51lY+HIUtrl/n+eZHd3eZN/yOjps+f7++tP7QiOnRR6jYeM/Cr3H+neJ9He7n++8M0KI7vXmt3dzvcYkt/efDZ9N1ufZ4YmuNOsHurl3htndE/g/8fdKT2Mp2SPje8+IWm6w139r8MabcxXyJBDFbp5Ox/kT5HRPv70/8fry4y5nZniOoqjsea+MNegml/s3+ztSht0d0tk3/P8AImz567qdBSVyeSxk+G9Nge1lvrq7fTXfeiW8th53nJ/B8+/+P+/W9NpFUZancWHgmDWLW41G+u7mbeieTYpsTe6ff2f3E+ff89E3c6nqdtDpUnwo8OW+syXdzcvepPvt4of7ifwP/f8A9+salC2xEaf1d8zPPtS8T/FvxboN7ofgvTXudM1Hf9sh8mF5k/2N7/On/AHp08Pc+lwGe0qMeWSOMj8IfHeKNYx4Av8A5AF/1Kdq7OXF9Khbx2Wt39j+J+glt8NPia6/a54NNuZdmxIob9HSlDhOpNXPjFnSqvQ4HxnD4j8APbweKtHewlvfnSFLmGbeifx/I77K8vG5O8E7M9XD45SRS0T4rpZ29x/ZrvNcff2b/n/v/crz/YM7HWNOH4warfp9kn8OWe9/+Wzzf+yUnh2YurqQ6r4wvrm6t9V8uGF44dk0O/5H/wBilQhyxYqlXQ8v8eeJ9K02CL7ddvCju+/e6bP4/wCD/wCzrfDx5pnn1Jts4rUry7s4k1+0uoYbLen2l5fubPJ3/wBz+589dsqWhcqLSuMm1j7Tp1xr8+uJDaXs0EP2tN9y7u/3NkP8H+d9csqTOSaaOm8N6xqttollrNr5Nzpjo800u9N7/wAG/ZRRptMVFNPUtQ+LZ9YsJtOtLGFIoP4Ivnd/7j/7H3/9uutxsdjhzFV/+Ej0qKaT7XbJaTpve3T50Sf/AGIf40T+OtHXSRpozauYfFt/E8em3VmmpwPB5N8ib96bPn2f3N/3P++6xdVS1Dl6nK+KvCXj97C41LRrqa5f7Tsd5rlIU3/ff77/ANxP9yqpVFiNGY1nzaI8i8VeBvHGgy/8THxHpt54geZ4L/Tre/3zWabPkT5P999/9ytp4ehT1bOVUb7ml4S8E+J5okeeO583Z8m/5/8Ax/fXHVxKnoiY0z1vSvAD6xdJpWo6HqV5NP8AO73HyQp/wP8AuVlChKo7nVGidl/wzlY/P/Z19YWaXXzzQvcv8j/8DTZXesKy/YnG+PP2NvEd/F9u8Oa49/F/GkV5C7/P/wB8UfVmtRewRwL/ALMHji5nSf8A4RHUkuET995PzvM6P9/5Hq/fXQaidTpv7Ot34PtZf7S8F+IftscPz3EVs80Pzp/G6fx/wf7FDdRo1toZltqWleG7qKS+8JW29E/c+bbeS+//AIHXj1aFVdDypc/Y7jwNr2ueJ/EfkQfZn0p0/fJcQvCkP+5/frzqkaqZlepc9Qs4bGztX8iR7Z/JdHht02b0/uf7FQ3JbnYm0Fg/2zZAlo7qn99331k6rWg+cltknvNUTQ7FH3u+9/7if33/AO+K3wsJSY6cHc9o8JaU8MVxd3cDu8HzpEj/AH0r6bD02o6noU1ocP4w02xmvN8cjzRTP/y1hf8Acv8A39ifx1pG0ROFjxzwNM+m6a8c8d46JqV0kO/50+Sd9mysatVPYxc7G3qVtJfxXE/mJsTZO/8Av/8Axf3K8urVcVqc1WPKrmPc6bInyWMD79m/fXlVK92eXUm76HQeANBghuLi+vrrzpXT50ffshT+/wD3ErWnUnUPTwVJ3uz0iz1iC2WXyNNTynTejyp8j/8AAHoqQmerPRHP/wDCSXV5dSpd6VbWyfcR02PXDWp8+x5jqyfQz7/XoLZnnvo/k/v/AH65VDk0Ye2ktGedeMPiRo2j3+n/AOg2d5b31yiTPcTPZoib03/cT+5vr2cuwMJPVntZTh8sq/8ALrnfqztfEnhvwlo+s2kGlaHNZy3qJPCjzPco+9N6J52zZvf+D5/n/gr2K/D6rR5kLNsLhIfBR5fm2VLC/gh3wJvTf/t7K+QrYaVN2Z41Klyl53tXtf4/3/8AG/z76UIM2mlsYk0yW3/H38n++9deCw8q8rSOenRsz2XSvhv4K1LQ9M1mx+JNheW97+4e40/TXubJL3/n1eZH+R/9t9iV9XR4bp1o3bNZT5TjfHOj6r4Sv7jQNcg2b/k85PuP/H8lcdfJpUXdDhc8c8W+D4NbifzJ3v4ktnRLGWZ0RHf5N6bP46dCq8PozqjG52vwu/ZXfx5da3qtj8OdH0rTNbsH0yzuJrma5ewfej/bYfk2fJs2f8Devaw9XngaxhY9z+F37PfxD8H6bqGjXfiq5S0SZIYUuLx4bXZ9z9ymx/v7/wC5XL7Nync6o6HqFn8AfCuiK/2T7TYPA+yaaHYnnJ/t0qlJ1tjop1VHc+HPjx8N/FX/AAsG7tdGsbbTbt7ZHuU+2b0+1P8AP/4/WUcR9T0Zy4qtfY8ys/hR8Qkl8j+1UTyE+T998mz/AHNlEsemecpTO4ufh1r6WT+RqVhc3qQo7w+TvdP4NlcssxUdzW87B4e+F3iOa4f/AITG0s5rT76RW/8AfT+/WOIzBdDClhqrZ2v9leFdE8P+IPDlpoFhZ3uvW1rZJfbHe9mg89HeBN/yInyb3f79dGDzRRjqdLwlR6HGp+zNda3odwn/AAnCWb/P5KPbP8j/APfdY08f7SRpTyGVP3meNfEjwr4n8AeIPsPiqCa5igvJ0sNQffC833HmfZ/c+evVpVLo4MXRdF2MzxCmgWFqk+m6jqU0T2aJ/pb7Nk/39iJ/c/8AiK0jGxzI6/wAj397b7NV/wCXlEe3mR32f7fyVjUq8psjub+81WaWK18XJebEhf7Hb3aO6f7f8f8AcrR4tJFJzNDwwklhYXt9ofhV0uNU+d5nv3379mz7n9ysnmSiaRnNdDpxaeNcDZ4O8RbccYvO3/fFX9eRt7Jn2B4q8W6B8OPDF74k1n5LeDZsRPv3M7/cRK/W8XiIYaPMz4rA4Rtn52/HX4na/wCJPEEviaPXLlNbfZvtEhdERN/+pT/cT5K/Ns4x0a8vdPqqGH5Uasyf23ZJPYxpbSv/AK50f5/n/grxuaJ6LhoZqaDqNtL9kj1LVbZNmz57nf8AJ/wOjmizJwNq5Txj/ZrwaPqttfy7NjpcQ+Sn+x9ysuVKJLjc8317w347vL+KTxBoH2xPk+fe7wwv/H9z+CtcCk5amTpK5veEtE1/W714PEeq6U6WVtAltY/Zk8mG1R/ufP8A+h10zmnsdF1LQ2k8PWNtYS6ld2lz4keBEhTfNs2Qb/k+T7ifx7E+Suac7DWGU9T3P9n74OeALzS7jxHdaU8P2qbyIbF5t8P3E+fZShNImth1TR6RN8K/hP420u4n0PSrDem+GG7t4fJ2On/odFSr2OT2ljyTw94e0ezuvM8u2877k37n53rya1do5o13csQ+CbTWNc/s7w5p1tDqd18ltFbvsd/9/wDg2Vrh6vMtTpjVujl9b8Aa/wCGdRuNO8bwQw3En37e7h2TJ/c+SsauLdDSJlzW3Ofv30621aKdIIYZX/cpNs+T/Pz1jH2+M1uclbE8jsjPS5utBdHsZ3vH85/3O/Z5L/7CffevSo0m3Zl0alz3Dw3Zz2GjWn9spCmoOm+ZLdNib/7lfT4PDrl1PVpSVjQ3x7Nnz73rq9mjS5F52zf+82UuRBcr23+hwIkk802xPvyv871fudjJI07C/wBVSXy9Nurnzf7kLvR7nY1SPWvB/wAH/iV4wsP7R1yews7LZvhfVrNJt/8AwD+CsmqcugpcnY868f6DY6JqT+HPI8N3l3BMjvd6I7womx97wP8AJ/H9x/8AYesnhKc+hk+TsYX9g6HeJL5GjQwv/cTxCn/taGuKtlMbXREqKMmHwB4/+0bLXTUmid/ke3vIXT/geyvFrZbZnLKnZnq3gzwl/wAI8iQarBc/aL3/AF139/e/9zZ/cr0sNgVFXPQjTVtDV1VI9KltJ59Vhtond0RHfyX+T/2SrxFRUVoau0UeVeJPG0mt3lxa2t072qP8j7P9dXgTx7bPKli76Hg9tqWuJYS6HBpSI/8AaV0/253TZsed3+RK2pVfamTqNs0tK177BdPa6lP5O/Yn+l3O93eljqdloGJq3R3ej3lprcUV3BPD9nRN+9P49leBytyOWjT53qdXMl2+my6rBdb5fuIjvsRP++K9nCVaaPpMPCK6nn+j6r8Q4bp08QalbTRfP/qX3/J/c+f7n/j9GLxkI6IMQ0loQ694kn0qK3/4k1/fo77JpofuWyf33ryqE+fVnl0a8HuW7PVUubKKeex8lJ03ojzb9lcWNqez2CvXgtjP8SeHtH16ylsdSkheJ0/v/cpYHHVYyReExzwMr83L+JwkPi+f4e6JL4V1/UbC88P6Rcz3Nnd3dmkyWHnJsS1dJkfenyO6f3H+dEr9Gy3Fyq07M+sw+b0cXH3/AHvlY67w9eT32nLqv2H/AELUIYLrTXt5vOSa1dPk+f8Agf5H/wC+H/uV4WZYdRu0eTiaajqi7f6rBbQP5f7nZ/HL8leTQpXdjzXueX+JPiLqNnf/ANmzx+Sjv881vs3/ANz+NK+ho4eMNUXF3Oj8H+NvFXhLUpfE3wv8VXPh64uptk1pDMk1tc/J/HZv/rk+/wDP9+uxVa8WuUxqwuz6I1j9pD4peMPgtdeCPGnwl0bUke3eG512W5FmHjx8kyWyR/JMnyH+5XrVn7SJtBHk/wAKPhj40+IV1qH9jz3KW9rbPO/nOkO9/wCCBHf+OvAr4W8rnXBI+8Phjc3dt4I8OWPiDRns721hg0+ZLeb7Sm9Pk3u/9z5PnrrwsOWB08tiW5+Ium2GqJaWOnX82932TQ7Pn2fx7P7lVCXvBsZvxC+Kn/CN+Bn8R2sdtNcainkWdv5yO/n/ANz/AD9ypnP2KIn7p8Y6Pr2peJ/FGzUZ3fUNX1JEubvZv2O/33rxMV+/Zyz949wmtvhl4YvNP0rUrHTUuNUf7LbPcW3nPM/+/RGhdCWIj2OU+Klto3gae01yxdLCyvt6Tb3+RHT+5Xl4yk4vQ1WJj2PNYfid4fuVme0d3SB/neZ9iVxpSm9TsoYuHYtW3ir+0rW71zSvCupalZaXDvvLuxs3mhtk/j3zbPkr1sNhG0dTxkFrYvaP8QtK0q9tNS1WDY7/AD21o+9/+BvXr4XK+XUazRVFY83/AGnNeT4otZPJIj6roKTum/7nkP8Awf8As/8AwCuurT9lojw8dP2jufMieCfE6L9qu/OuXnf/AJ7b6mFW55ux3fgP7dZxRXcciWz2qT7Jv49++sqsLs2iz0WHxDqT/v8AUrWwuX0X98lxF9z/APYrGVNyOynXhLSx6b4bfw54h0201XTUhtrfZ5H+3v8Av/x1i8I3qehTVOSNv+zYBx5dt/3xU8jNvZI8u/ak+PWo+ONLS+0aCaw0y62Q6Pb3Dojomze87/3H+5/33/v197neLWMhaLPl8vwTw9FqR4x8PUu/G15bvBaTIlrM7vLM7/x1+fyg6EndkYWLhWbZ9G6VZ6rpVmkljs81E+4kO/8A8f8A4687EVL7M9D6xMmmv7u8geDxBo290TfC6J86J/t0Yepbdh9Yn2MTSvD19NqkuzUUe3T503p/45XbLEaDae5qvZyW0v7zY6f7b765p4i2xm5WKWsabo2txS2N1Yo7onyPv+R0/wBvfXXgZWerN4L2pznh7wlqWia48enRzQ27/wAH34U/j370+/XfiJJo644qOFVme3fCvR/E2vfaINH8TzWemWT/AOk3EXyb3/uIn9+opq8DgrVOc9l8Kv4O02wuNK8Mvvt9Lufstzs+d/P2fx/+OVphopNpnPHQ+dNe1iC81e4g0qC2S0SZ337/AJ3+f+P+CvFxNqDZx1qyDSrPWdblTRvD8ln9t2PNCktykO90/gR3/j/uf36MO/bmUajZ5VreveP9V8V3Gj+JtN1JLi1fyJtlg6eS6ff379n/ALJXVUdPqN3LelaJrmqs8l9a21s9rNv2Pcp/7J/wCnCUEtGYtHVeEvBmlaJ4gstZ8T6rC97e3iJD8/yQu77E+/8A79a4LE3kdeG5Fuex+KvDd34Stb2+1W7hS005N9zMiP8AIm/Zvr6ujiFY9aKg1uUv7E1X7L9ugtN9u8PnJNv++mz79a+0KOi1v4S+NdBsor6+S2+zzuiJN5399N/yUe0Ayv7N8P6bs/tXUftNx/zxh/v1oBu+BPjf4S8GeI0g1X4Z3+qpJ/x7XaTJ5MP/AAD/AD9+hq4HSfE/4+6z44VbLw9bPpGiyQ9n33Mz/wC26fcT/YpJWA8hd9kXl/x/+h0wK/nR7f8AOypUOXcuR6l4M8B6HbeHv7f8Y/6N5+zZvmdNif8AAP43rkr1lAxkilqXiHwdo90j6HHeQu7pa2yfbH865nd9iIiO+xP+B1yRzKM9DWlGnSV0z5i+KP7Tej634vt/hfo2jXNzLp15PZPN9p857m637NiOnyfwV5WMpuu7o8nH1ajfuBZ+KtRtr/VbWfQ7yzfTrn7LNb3D7H3vv+T/AH65Z5fGOpy0qb6nL+M/HOm+ErJP7R3zfarn/VQp/H8/8f8Ac+SnSoRibyjY4nxb8V7rUrBL7R9Ns7Pz02Tb3Tzof9+vUjgoyR1PDQaM3wr8Y/EcN1aT2k++3guf9MTztiJB/G+ysK2WwZk8JHofSXg/xJp3irQYtZ89LZJ3f91v318rXw7wuIsOGHV9z0nwBpWh+J/Een6NP88Tzb5v9iBE3v8A+gV15Ll0sfjknsdKhGEdWej658OvAlzb3FrfeCLO8tJ02OiTTQvs/ufI9fu9HhDKJQX7rU8GVWz0MTT/AIXfBSGyTStP0q803f8AcifUpn2f7CO7vXJieAcrq70vxZjKqZmt/ADwTrdvLa2HiPXtElf/AJbRPDcun+5vSuOPh3haPvQLpYuUXqjmPB/7HuleCfGlp4qsfivr2pWjzb9S0zU7OGaG/g/uPs/77rphwyqKtE9qhnHs1ax6R8SPhjB4w0vQdO8OT2Hh7+wU8hJUhf54N7v5OxP9t/kf/f8A79efiuDPafb/AAHPNlM8c+Jf7KvirxJb28nhzXNB1KWP+C+e5s/++HT5K5KfBHJrz/gcksYpM8d1L9mz426bBdp4g8Dzf2fZIjzXcTpMmx/k+SZK4a+U4iLskdlKtT7noXhjwB4V+Ht/o+laVBqs2p3tgj376mmz7HOm/fAn+x9z/f3134LAYiC1iOeJprqdxrHjDQ9Bey07VdShtvt03kw79myaf+59+vYwOX4jEQfNEipiab2Z03hVPEdt4jstV8MWN5c3D7HubfTnRPtMGz77o/yf+z14WYYZYSb5jvwijU1TMn42eOfj1remp4S8PwXmg6Y7pBf6gjpDMj7/APY/5Y/30T5/kr55qzOzEQfMjo/DEPjHwB4a+1fE3xil/L8j/wBpunyIj/Js+5/9nS5kjWS5YHiXxO8Z+KvGd0k/nvZ6Zp3/AB4Wjvv3u/8AHs/vvsrjrVOY87Ex5tiv4S0rUnv7dI9SSwuv9fbfvnd3f+DYifxv9yuSLVzGjG257xYfDd7DVrTX/GusPqV39s2WcVxcv5Ng7v8AIif3/wCCumWHjzItR1Mf9o3RPtmg6VHdpDsS5fZvTzk+5SxVCCibKJ84v4PsbO3eTTbSFJn+d/3L1xQo8z0NqVM6vwZol3beGf7V8T6lcpo7zfubGJ3SG5f/AJ77PuPXt4aHs0azikjmtS1WSaW7ePVUvJXh32GxNmxK6ac3I87nuYPhuz8Maxqm/wAf6leWFultdQQzQw+dvutn7lJk/ufwVpOlzIFDmMrxJo+h2d5cT+HNc+2afBs8l5YfJm/2/k/396Vx0oaixEFJaBYTeC7DS4tSk1y5/tDfs+wpDs/8frqeF59TKjSsdRr1z4Av/hpaeINK8Y2Fn4o+0pDc6Zd70mtk+f50/gdNmxP9jZV+xNIo5LwNo8/iTxNceEoPEemukFy8CX39pPbafv8A+u2z7lHsTVOxq6l4s8rUbqL7XafJM68eK37Mf9is/Yo09sclrfhXXPFWrWl899bW2lJbQQW0X/LZ3RP7n9yvNr410kLH1I0vdieseCfDem6PYW8aRoif3E/j/wB+vAr4v2rOCjFP3j0K2s57nZBa/I/33+euNy5j0VyEyaPPc3DvJA9ClYPd7Ggmjxw/ckhSXZ87p87/APAK3k9CKkbIqXL2n2jfJBvfZs3p8jpXNLc8+o9bFe/ttDS1S+ntHd/uJvh+euujiOUuVb2CK9nbWsyOkcEO7+/NM+9K2ni2zknVeI1Pdfgtc6MnhKWxtH/ewXjpN/t114SveOppSnfc0/B/g+x8N6bqelfbvtjz3PnTP9z+5/8AEVrDEKLZrPbQ+ZNb8HwJf6nHpV99jT7S6b0Tfvff9yvBxNd4hs8mauwm0e6Te87wvFB8/wA6fff+/wD7iUYerKhobUqTOg0HQX03Rk1y785Le9d/JldPkmdH+f562qUqm5rKNjHubx4dU8/zIX3/AH3SHZsSinSm3uY2u7Hzb8S/iF4q03xXL9kebTUsrn/Q5dnzvsf5Hr3cNhFHU3ngpU1dM9F8E/te+NNY8bxfbpIb/wDtSZPtNjcbIUd/+B/In/A3r1o+7oFJTT3PrvXvipavoiQQaUnzw/P/ABp/ub//AIivUUE0estj0r4/a2n/AApvQr6B/nurmy2bH+/+4eq5EM+bUm37/k/2/kStAJYd6P8A6zf8mzZQA9/PubX7LJdPC+9HT+/9+gBz3PkzxQeR8ju/zp/7PQB13w08GSeJ9We7vo0SysX3v/t/3EqZTui5FT9pbxmnhLVNH8+CZ7KeGCCz+T9yl67vs/3PkT/xyvIxSvcxmfLmq+PNSmuruBJIdSt/ORETZs+zPv8AkdH37H/jrwI05QZ5zjUpO7ZyWseJ4LxnsfFvguzhSC5SZJfsCbHuv4J5v7+/+P8Av7K64T7nVSq05L3zV8N2GnWy/wDFIyXM1u9zsd0T/U/x+Qnz/PTrKTREYJG34q16x8MWX9h+LtHm/szVEfYjp9xN/wDAn8D/AOfnrljRm2Y1V2PIvFU3gd5ZY/DOlJYROiTJvREd/wDcT+D+CvUpOZUYzZy9g+q3l/bweFdKmub2B981ukKPv/299bSUjZUps+iPhd4b1/TYE1jxBqT2166PstPtO+2R3+ffs2ffr5/GxVbEGtPDS6n0h+z9qvhjSv7b1W+1yz+1wJBZIjpsdN773f8A3PkRP++6+t4Rw0KeKuzjxVOcdj2JPFnh+RN51GzdPub0mr9Vp1nezkeLKDKc2o+FtR3I09m/+66V6dOtJL3ZGTgyqLkW2xI3+0xb/vp9/ZW9pvVsnnXYvW2paXcv5f71HT++lZSbXY0Uk+hfS1R/3nmf+P1h7aUtOUfseo2azkm/1N86OlVGrbeAcjRnyWeq2d9b3z33+j2rvNc/J9+NEf5P++6qboVI6R1JUZrqcrqWmpNP5kmyb7V/rkuE3/P/ALD/AMFelQoULaxOSs6l9GYN74e8Lahcf2zr/h3TdVayh3/aJbZHmRP9+umXsaFFunoZ3q82p0ds9p8OrW3sbSO2v9TgREvEmf8Afb/IR/ndP9vZX4XxXiPa13yH3eR4ac4XZ5/45+J3i2bWf7O/tjSvtHkwPsSz3pYT/wAaJ/t7Pk+/9+vlZV7I9CrU98z/AIi+P5PGFhaaVp2s6rNZfJNcvdvs3/7Hyf8Afdck8SzHF1rR0PP/ACdZhTZJd2boiIib02f997Pv1hCpzbnG6vMjtvAetwQ+KNHjfzksftkEzpNs+/8A3/k/2/8Axyqb1Mva2eh9FeIfCsGt6zpWpalJNs0u/wDtSIjoiP8AP8n/AI+if+P17FTDyumjtijmvjHDp1/b6VpV3fQpcPM/kpM+xN+z/wAcrlxlCfKbJHzv4qudK1L7R9h1V4U062d7m4R/v/7CJ/H89dGBoqW441LHOeMPidB4V0uKexR799iWttaTI++2/wBv/wDbrvrxUNjKrW7Hm9tf+IPGFnE+laHpVs9rcv8AaZZk373/AL+z7lXSpW1MOS2pzmt2cdzfvPa31ts05Ee58mz8lLl0+++z/gf/AI5W05WD2nKcxN4tsbNJbqeS5mR03p/AifPXM48juZKq5bkMPiSe5vPMTSt6bPk2Qu77/wC/XVRq2WpqpWLaImpWsuq6y6JqDv8Afu/nRNn+wn9ylzkotpc64lhcf2N4j1LynTZcwp+5hm/4An8H3Nn3P9ulzo0WxNH4Y1Jo1bbeHIBz/bf/ANhUcxlynvWm+Eks4k8yNP8AcdPnr88lWlM8xOXU6XTbOO2aWSST5P8AYT7lYunKTudcJnUaal07eWk6Q7Pn+etJpI9CA/7TYpFsvkm3p/y8JN/7JRTSOyMkkZ8OpQee6Wnzon3H2bKtwRzVHcdfzf3/ADvn2Imz771i4I8+qilqV+kyfZP337hNm90+R6hJJnmyqPqY6PdQp/ou9Pn2I9bJqxi6jRLD4k8QaDfyvo13c21w/wAj+V/GlEGlE5/bts09H8T+I01J/L1/Uobu9/1zpM/39n8fz/PTwz95noUJOSGQ6xBtij/jf/gbv/fd/wDber5Hc3VBx1ZV1LXrGziinvtKtrmKCbzpobuZ03p/c+SvVwy01Rqpchpar4/1LxVFb3d3JCjwQ+TbW9pDstbaD+CGFPuIn+XqMdOpVVkjlxFWc9kc7c3M7pdu8iQ29qjzzSzfIiJXn0KNZMyoU6jd2YNto/hnXrWK6SNHSdEdHdP7/wDv13xhi4HZXi2i3D8H/D8LTarPo9nbf33m2b62jXxcdGFCHKex/BPwBH8RfhA+neDtZsETw948Sd3SaZEe1RIXmg+T+/8A98V9BgqjvqdsT2X4l/D3wHDe6JBY/YLC4nuX32m9P30Gz7+z/YfZ86V68o8yuaI8k8N+BvEF54P0LVfEfh/VYdY1fWJ9Lmt7e28n7Mm90Sd0ff8AJsRPn3/x0XGcl4Yv08W/EHWPhlptpcw6xpD3SP5uzyX8l9j/ADp/8RRcDrZvBPirR7pEk0p3d037IX370qvbIDQ8K+AL7WLp576N4bff/H996PbIDttK+w/DHQddS61JJpYIYHe4m2Jv+R3rGNWDCOh8Lp+0V8Svj341l8HaVaWF/LBczvYQw7NnyJs89Ef/AGP7nz1jVpQqGVX3jqk+BSeG7pLTxr4fuZkvX8/ytjpCj79/yPWdTCQSMZ0Wyv8AF3QdG8JaDb2PhzTrnUmntnmh0+4/0lEf5977337HT/vivKq0YpnI8O7nNfDfxbp3hLw+mv3yX6fufPS38n/XO+z5/k/3PkeqqYeNiqtBvY29Ym8D/FqWKS0vrl3g+eZJX+ff/f8A/s6yio0zbD0Gtx2lfs/eA4bpru+S5uU3/wAc2/f/AMDrF5hY9ONPlPSNN8H+EdN8P/8AEm0ZIfsv9xP/AEP+/WMsxZr7ZQRyWpXmpaqn2WOxTyoH+R9+z568ytJVZHkzxE8TOyO4/Z1ef/hZOoabquyZ30d5kdPuf69K+34fpxir3JxcJ0YnteveFYHuJXTxjeaV9umgS2h/c+TvT+4jp990r6xPzODlZYm8JeHJvv2Nsm//AGK1jJ9w5fIx7nwBHDZ3EGnazc21w8zvDcbP9Sm/fs2I6b6uNepHqLlXYZeQ2ugxXd9Po+sa9vTZDb2+qpbPC+/7+9/k+5vrpWPnHZhyoydY1hJtZfVfC1r4g8N6bZWzpc/2hNDeO77/AL8Pk796bP7/AM9L+1KlNe8/6+9nRSwUZMgh+Kmh3mly/wBgfEma/wBQj1X7K6f2a7olqib96Js3zfwfP9zfXNPiJxdjqeVRkMs/i/qOq2raBpV9pWt6w+x7xLffClnBv/j/ANvemz/gD114TPOaSbObEZbGKNuabxbeRO8Gm20Nxs+T59+x6+hhnfunkvBpMwvh18K/H+t6t9h8a+LYb9LW2R/ks0heZ/PTZv2P9xKwjxA5YeUJG6oe1qIzPjH4tn8K+PvEev2PhxE0/wC3/uZvtKIjvsREfZs+fY6fx/3K/Iszcatdykz6qjiFgqVjyGwvPOleeeNN7vvmmd/vv/G9fMSnGWh5KxfOzbs9YgvLVPL/AH1l9zej/crF0VJnVGXMtQSa6+xXH2uxR4rVEd3i++6P/sffreVJIOT3Cxpt5pSXEuy7hSWdPkd9myat6UInLho3mZ/xF+M3jHw9f/2bPd3Nzpj/AL6FEvH2P/c/3K9Cg3JnrVIcqPNNY+NPjjWJYtO1jxBfzPdQzvZpcXn2zyd6Psf/AH/n/wB+vQ9lzbmUJ20POrb4i3Wgz2l1PpWqzW//ACxuLj9yiT/8Af7lKtHsY1fdKnjDx/rMy3F9fWmzz5keGbydiTb6dFW0ZjGtbQm8PfFTXPD2m/bruO21L5/9TNbed+43/PsT/f8Av/79ejh6cI7m1rne68/gfW/AuleLdKT7H4l86f8AtjRobaa23on3Jk+d33/wbH/uPWlaNNoOU86fR7ubzdRj0NEfztjwzfO/+f8AO+uCE+Yqxds7O6/exzyXmpXcPnpDaWL+cibPv7/9j7n9+ipC+qGi7qXgDWLa6tLG68PvYfbdnyfx73+Tf/uf7lKjO8bGjNv/AIV7B4SZIJHm+SadIXhfek1r8iO7/wDA99OjDmmZSN6TVfDlhI1j5zr9nYxY2dNvGP0rs9hPsL2kDzO8/bHaa1mtbX4fvbb/AOL+19+z/wAg182slprqY/Vw0f8AbJl0qJYP+EAeZA2W36v1/wDINarKYJWK9jY2H/bqeZHSf4YK+/8A6jR/+M1zTyCL+1+H/BOrYY/7cUY3+X8LU+dNnz61v/8AaNEOH4r7X4BzsiT9tyFIJYE+GJQSf9Rof/I9W8jj3/D/AIJDbZNF+3IUT5/hq7uPuP8A20Pk/wDJes3kUX9r8P8AgmTjcrD9tOwP+s+FJfnf82uv/wDGaHw9Hv8Ah/wTB4RMnl/bbspoPIPwrQL/ANho/wDxms3w/H+b8DJ4O5lD9sCxSbzoPhkYW9taf/41Wi4fio/F+H/BJeXRRLH+2WYJd4+HuV/uf2v/APaadDIIxldS/A2p4fkFm/bSdy72vw2htmfumqf/AGmul5XDudbVzlbr9pzUbmd5/wDhH5UeT72NRPP/AI5W9LARjsZOjcvaZ+1KLCNhL4Jdrj/nt/bDY/75eJ66o4OlLdGihDsakP7Xs9sxjXwTctbgZWF9a/5afxO37nnP9yonhqcdkaKUI9C4n7ZlmhR1+FqBk7/21/8AaaweCqP7X4GLg5MZqv7Z41iwuNOvPhurRXKbH/4m/wD9prJ5bUbvzfh/wRKNjU8B/t7+KfhfpV1oXgLwVbaPp92zTvbxXaOnnlAnnfPD9/5E/KuyFH2exaRn+Lv21LjxtqNhquu+Cr37Xp9xHdRzQ6+8btIhRk3P5Jcjem/Zv2e1dcajRaOu0r/gph8SdKlWR/Dsl+iTedGl9qSPs+TZ8my2TFFxmJ4h/b48ValbXmp6B4NTRPFdzKkg1tNSE22HPzw+SYuj/wCw6c/NRcDu/Dv/AAVO8U6bJpv/AAkPwtt9bjstO+xShtY8ma5m+T9+7/Zn/ufcqbMDn/G//BSrxv4gSFPCngW38NrBNvTbqP2n5P7jfuUzSs2B5z4//bB8afEfSk0zxJbXMz/I00yX4UTSRq4R3XysY+d/lrllhZR6hMwvhB+0Fp3wg+Ium/EG1+H8ep3enPv8pr9E3/I6fI5hfy/v/wAFa06Uu5nFX3PoPxP/AMFQZ/E+hSaRdfBGNGkT/W/8JJvw/wDf2fZqqUJS0uXe54nd/tba3c2VpaJ4a+eyuvtkMsuou7h9mz+5/c3/APfdcssE5a3CyM+f9obw/cz3t/c/DeQ3d62S0WtbEEexE2bPJ/2KpYVy0uTa4aF+0lDomryaj/wg8b28g2RWkV/5Plp/viGsZ5dfqaRtE9HsP27tJs2Tf8GDKifwnxH/APc1ZPKYdzV1Lojl/bwR1dB8LpAHGz5tdyuz6fZqzeTwfUxauUf+G14PuR/CxEXZs2f2wP8A5HqFkcYu9/w/4JMUqErpFfSf22tY8Oa8PE/hXwUmn33lSQPv1FJkaN8fJseH/YT8q9PDUZYbSLOnEVI142sdYn/BTT4ncfavAvh+52PvXeP/ALCvWWNkjh+row/FX/BQLx34unsWuvCdjbQWU3neRBcfJM/8O/elarHMX1dHV+Fv+ClOqaJ4U0/w3q/wqTWbqyPzai+u+TJP/v4tq1/tJPoR9WQ//h5DbobqWP4M3O+6bzJN/ix3T/gCPbfJ/wABxQ8cmL6sjkPG/wC3dr3ifR9Q0nSvAdtpz3TJ5U1xffaRbLsKPhPKT5/nb5/eueeMU9DalRcDmPCX7ZHjrw5YQabNpNneJAjonCJ8/wDAfudq45JT1Opykj0PTP8Agotq9pDFHd/CPSblo9u+ZL/ypHcf7Yh+5/sV0UaypnPVg5mxf/8ABTK/udJurHTfhJ9gup4WSK7TxBv8lz/Hs+zV1PMnHQ5VgrvcrfDv/gpZ4t8F2Op/274Gm8TajfJsS9udaSH7MP7iIlt9zPzY9a5549yXKjZUFRkcH4//AG0b3x3HDDceAvskK/PMg1ff5sn98/ua8fE4B13zXOjEUlWgZFn+1fFZxJAPAUjxJ/B/a/8A9prhWSpfaOOODUS1pn7X0enM/l/Dr5X+4iaxsRP/ACDWyylLqdUafKaaftrKlvLCnwxA8xNm7+2v/tNVPK/M15fcY7Tv207C1Uf2h8I4dQZX3iSbWTvX/wAg1nHLUuphRhyzuZfjb9sC58Vaeujad4AttLsRMk0m7UftMz/Js+aYxA120sOoHTUqc2hwEPxljs3M1l4adJd3mM73xfP/AI56fLW7dtEZRinqbuq/tEaPrGnrBcfDO3+2f8tZ/wC1H2yfu9mdmz71JxuKoubQ5Gb4o2kybG8PSyeW++Hzb/fs/wDHKOWxjHDo3Yfj2ba2ht4fB8MHkfceG52P/t/wU/ZyjszayKcPxn+waamnaV4a+zIibA/27e568/c+981ZuEn1CxRl+L2oT6jZ3c9lJ5Fr9+2S72JN9fkq4U+UVi7a/GVFtfsl14ZeZEWQJ/xMdmzf/wAAqpvoBreP/wBoa58deNJPF0fhxtNiMFra29qt9vEEMOz92HCJn597/wDA6mlT5Ys0bNvVP2s9Z1ltPOoeGvO/s62aGP8A05Ocvv8A+eP3P9iroy5JXMpK+hSk/ajv5ZGkfwmhZyWJ+3Hkn/gFen9fiuhzfU2+p4TXmHYFABQAUAFABQAUAFABQAUAFABQAUAGTQAUAFABQAUAFABQAUAFABQB9Aan8CNEt/gjrfjS70bWPD/ibw1YaXqdzDfeJdNuftlveTpF/wAgxES8sv8AXwujzO4dP99KAPWPFvwF0T4q/tRfFSy8T6NrFoniD4leItM0jW18Sabp9tFMl07fJZ3SedqGx3j3pC6bEcUAeeeA/gn8GNZ0X4f2viS68YprPjfwb4g8V3N5Z3Vt9msf7Ln1X92kDw75vOh0zZ/rk2O+/wCf/VoAVLv4F+BfFngq38Q/DiPxLHrWt+Ff+Ek0XRL6/gvXkNtq01he23mR20PnSbES5T5E2JHMh3/I9AHFeMvhLY/8Lj134V/DjWbK7XRJ5NON7rGt2NhDc3NtGEupEuLl4YRG8yy+Wm/cUKY3nqAdZ+y9pFjDr3xNm1i68E2l3oPgy6ntdR8TaPFremWFyup2EJmMP2a6R/keREdIX/1nHFAHqvg/V/A+k/D6Hxt428WfBWW1uPiHd2usXa/DZJk1vTYNO01za6bCulJ9m+/J/wA+eXffv/joA8hefwDrH7Ovj+48PfD7S9Ok0nxrov2HU5VebUha3Sas3kPM7YRESCFdke3e6733/JsALnxi8S2vwni0z4V+EvA3g/8As698G6Lf3mr6h4dtb7UNSudS0yG7mukvJ0eaDY9y6R+Q6bPJT+PfQB7r8If2eLTWvjD8P/iC/wAGpvE3haHTfAOlyabZaC9zp9xqF7penve3t+kabPJhhmkuZHf780kG/ejvQB8Q+KtD1bw34k1TQNc0a70rULG6khnsbu3aGa2cP9x0f7hoAxKACgAoAKACgAoAMmgAouAUAFABRcAoAKACgAoAKACgAoAKACgAoAKACgAoAKACgAoAKACgAoAKACgAoAKACgAoAKACgAoAKACgAoAKACgAoAKAPTNc+PfxT8ReFL/whrHiK1m07ULG00++2aPZQ3N9DbPC1v8AablIVmnaPyUEbu7uiB0BCO4IBq237U3xytNVvNdj8ZW0mp3Ot3fiIX02hWEtxDqN04e5ktpHhL2yTFf3iQ7I3/jQ5oA5TT/iv460oaJJYeIDCfDuiah4d0v/AEWBzb6de/bTcw8p8+839387/OvnfIRsTaAdt8G/jnJ8Oda0fxnr2t61Lq3gLSr608FWFlYW32bzrr7UX+0zF0dYUlunk2bJt+XT5EoA8YkeSZ2kkdmd/mZmP3qANrw94s17wzZ63ZaNqK2sPiDTTpWop9nR/OtvOhm2fOPl/eQQtuT5/k+tACyeLdcn8IW3geW/D6NZalPq0NqYE+S6mihhkffjfykEI252/JQAzT/Feu6d4W1TwhbXoj0jWby0vr23MKESz2yzLC+7G5dguZvu/wB80AdppHx58cL4bsPAfim6t9b8L2UYsvIuNK02bULawd/31tZ39zbTTWQId9mw7UL52HpQAvin426xf/FHS/iV4Egm8Nv4Yt9Gt9AgkuFvHtF0y2ghtXld0RJ5P9Gjd8xhHfPybcJQB5pc3U95PJdXMheWZt7s38VAEFABQAUAFABQAUAFABQAUAFABQAUAFABQAUAFABQAUAFABQAUAFABQ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63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BDAAMCAgICAgMCAgIDAwMDBAYEBAQEBAgGBgUGCQgKCgkICQkKDA8MCgsOCwkJDRENDg8QEBEQCgwSExIQEw8QEBD/2wBDAQMDAwQDBAgEBAgQCwkLEBAQEBAQEBAQEBAQEBAQEBAQEBAQEBAQEBAQEBAQEBAQEBAQEBAQEBAQEBAQEBAQEBD/wAARCAFAAcI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561jx/JpWqafpUEn3H3ps+dEesFTPNhV5jorbxzO9hs+5K6fO7/x1y1qeplVjci/4SS+eJJJHSF3+/wCT/B/9nS9ncSkV9b8bXd4ksfnuiO/9z7n3/nrro0+VGyloZUPid9Nv4v8ATkeJ03u82z56huZzxumaV/rck2iXeovfJstXTen8b796J/wCi8zrjPQ5r/hKkmuNkf30/jR6rkmjn5eYt23iqBNRigj1LZvfYkz/ACbP9+nyTkHLynT6J4J8Y/ELUbj/AIRnSprO4srnZc7/AJET+Dfv/wCAVoqdjoSOr8Q/AHx5o+nXepalJZzRRpvd7G5d3hT+/sdE3/8AAK2SsFjh7l/ED2+oT6lrNg7z2yJ+9dIXfY6Ij/J9z7lRVhzbG3s7oq2aI968Gq+dcxI6b0ihd9junyVjClYPYkt54e1Hdbx6d4cm1JLpPPS4t/JmhhTfsTf5P3P+B7KupTJcTM8W+FdR8PaMkl1A9nbu6fP9/f8AwfI/8eyinTMnSZzv2Oe20t9Rje2TZMkKPE+x3f8A3P7n+3WqSRpylfRJr7ZLoE8ex55t8Lon3Pn+/WqaWg+U9F8H+KvHHhvUvPtLV4UeFIXe7R3hm/2/k3/PXFWw0Jmqgex3nifxxokun6rqVjZvpjp++uHttib/AJPkfe/3/wC5WEcHFGy0PRYb/wA6yS7u/Dl+6eS7uljCn/jlYSwEGRKHMVNN0qfxDoz+INK8MXk1uiO++Z/v7P8AYSsHlsWcssE5alvwT4J1zxVoMWs2nh+a2t71/PhSZ9j7Pn/+LrT6pESwrR1EPwW8XOjvdJYQp/f8mj6rE2jh7Ghf/Ci0ube3S+vtHsHgRE3wpsd9n9//AG6j2Tizo9kWJrCx8NwfbrHxB4beWys/J8mXTUmhm/23RHTe/wDwOvRw+I9krD9kS3k2h69qP9pa5rlteXHkpDs0zR3hf7+//XO7v/4/WtfHyqKwLDzWxSuYfCOm376rH4f150eHY8t3NsSvP9rO9wvOnucV8SPDepeJNOfVfCOh239mQQz2s32jVXm8l/7+x/kTZ/B/B9+ur23MZWPL/DD3Vtq2j3WjXWm6b580Fr9u/gR02O+93fZ/c3/7lNU+bcLWPojxJ4z+ISeGk1/wx8RvAzxWqf6ZcazcpZpv++7o6b9ibHTYmzfXYsNgnuzqo46UTHufjT4g8JaXZQfEbwHqWsa3PC8z/wDCN3815ZbN/wAnz/J89P6jgX1McRjJSMH4i+PPGmvWuj6r8KLvw94bt57Z3vLTxDDvvUn3/Jv+R65lSwkGUsbOSG3PjPUdY8OXcnjHXLB9dtURNK/sF7mzh37P+Wz/ACb/AJ/9ito1cJEbqykc/wDDr4i/ErwHqkt3quuabeWV189zbpYO8zuifJ/pLv8Awf7lFXFRWxjCny6s7BPj38WJr+KOC+s7nz5vnhtNKhh3p/c+++z7n+//ALdYxxi2FN3ehy+sftLeJtes3gggS2if7k1pvR/+APv3pW0IXNJ0Wcfpvxa8VabrMz6VPrEL/Ztn2ua8d0+/9ze7v/v0qlFjp0SHUvHOo63cPd6lB9su3+/NcPvd6j2JcqNzmr976/1l9cSeFH8nYiPDvRP4N9P2Ji8M2M02bX9HXZpXiC5tkf5HSH7j/wCfn/77q1SLVBo1tN8T+LbmzltfFU6XlpB89hbv5M0KJ86P5yJ8+/5/k+f/AH61VI1VOyPLNHv00261DQI9Ks/Ktd6Qpv3/AGn/AG64sTRhKZ4tWV5m39me80t08MfDm8vLuBP+XeGH/wAcTf8A/F1q6EIw3OupG8As7D4hab8k/gTW/KeF0/0jTX+f/wAcqfq0HswjSsWpn/tvSLiDxVpV/pt6ls72FxNZunzp99H/AN9P/QKToQiapWRoaJ4Gj+y3fi3Q9Ymm0/zvsVs/nIn79/4Hf+DYn/fFZwqKmzbDTVM51PhHqVnq13feJvA73+iSPPdJaW/iSbe7v/feFPn2f7n369CGaKCsZYyupvQ9S8PfA2PTbC01y6+G3huzvUtk2Jd3kzzIiJs2fOj/ANxK46lf2p24WagE2seGNK8UaVpXxC0e50SyS/gnmSHZsubXf87wv9x/nRKVOHVm1fFXVkfQeial+zn4zeWPSp9K02ynTZZ3F8723zoj7982/wAn+BP++3r3KOIwdTSR43tMZB3R5f4t8T/D3w3pN7/wh3xmsNEuEmd0l1CzS5Tem9N6Oib9nzv/ALDpXXPA5ZVjdvUP7SxkdGfN6fFHStSuHj0qOzv/ACH2XN8+/wAlP/i6+QxFLlbscWKTnqW31W+eV98buibHhmt3+TY6fOj1xqXKctJcrIvENtImkxSQOjxQb03/AOw/3N9d1CdzupUzkbZ/uXW+b7QibHTf8mxH/wDiK62ro2nTPRfB9zod/pOoPqU8yS/Zkns32f65N+zYmz/gf/fFZQkY06NjmvE+t65NO32uSzmSCZ/9H+zbETZ/t/7lKpqFRWKEerab5a5tyvA42Q8e1TyGXtpnrXgnwT+zv4q06KSfw/f2dxs/fJcar8+/fsTZvq1M744ZRLGveD/h5pt7d6VaWNy8Vl88M3nb3+RPuVyVpszq07FiH4OfC+aK0vp/GOvaVcTvvmsfsyTQp/7PRSqX3BURkP7Mfw2vFmSP4vX/AJU773iuNKdN/wDH/B/uV1OqomipIiv/ANk7wVf3VxPo3xf02winmd0tIrC52Wyf3E3732f77vWv1mmT7BFe5/ZI87ZHafHfR3RPvpcWz01iaYnSsjn0/ZRtP7Zt9KtPjFo80tr8l5v+Te/30dPk+5VVsZBbCoRT3Ow0r9kXwP5GzXPHFnM9q++2+z6k6J/wP5KdDFwkgrwtsewfCL4XeFfAeh3Ghx+MbB5bq8eZ/sKTO7/cRPv/AO5Wcqhaiz0Lwr8N9V0Twy8/irxHbalqDvv3w22x3T+BPuVg6zQcrPFbb9ni1vF1DVfIe/l1FPITfYXLuiO/3/khq6VVy3HCbOt0H4CeP7BbS1tfHH2a0tYfkSHTXTY/+/M6O71tKdjqi7ofpX7Jb6VYSyf8JOk0qTJOiW+j/PvT/ttUVKhCjcPCXhLwP4k1m48MfEbTtNmuEubqezS+traaFIPIR/3O/wC59/5//Z6IVDZUkzqk+A/7Nmj272smm6OkT/PsTyf/ALOspVrGTgZr+DP2dtN8TRalH9smiS22fYUR3h3/AN/7iVjLEsXKjS1XTfhdNdafqNj8LvENzLpd4l7DLb2zp8/+3veqpKcjZxSRyX/C1/BXifQYvDNr4AfXnnvHhf7XYTJD/rndN7+T/wDsVtOnJIyeh6n9v+IaWf7jSvDelIif8trl3RE/4BXOlM3UbFSz0f4jJYJav4u0ewRE+T+ztK+5/wB91qoSZSkkc5YeKvCv2hNNu/j8lzcSPsS3S8toav6rI0cEbM1h4RhX/S/E+q3j/wC3f70f/vil9WZk9DE1jxV8MtB3x/8ACM6rf3qOm9IbCZ0RP7+99iVcaSe5PMZmq/E7w4lncSaV4cRIns3T99bQw7H/AO+3rGrRS2Dnseb/ABI8bfFTUvEf27wz8UIdB0fZvhsbR/nR/wDfREpQlDqdVLHQkrGho/xj8XW2k/YfEeop4kuIH/4+5oUhf/xx/nrOrVhHRHJisVDoc/efE7XLaK7ntLVEt3/1yRJvREf5PuVlFWZ5ntjzy58TzzatcT6dAiJe7H85HeFP9v5P9+uuM7IPbHbeFbbTby4/4lT202oXSb32Qw/J/uVhOtRiVGvFHRf2PqszJHPqMKS/3HmR/wDxyuWWOpI2VWEtyw+g6l5XkPrMPlff+SHY9ZvMMPIj20IkX9myJFsjvkeVP4/tOx3rB4yg9g+uxRYSzgmZ57qRPtDonnIj/JvrP6zKbscrxbbGeFb/AEq88aaVY2linyXKO7yvsf5P9/8A3K9ChFy1Z10H7Q5LxDYaNYeOdQgu4/sdk7vdQ/ufk2Ojuif99/JXs0Kl9D05s493nS4SD5PK+fe7v8++uqU0tx02So//ADzqeZFKVy79msf7LS7/ALcT7b5zo9i9s/3P7/nfc/4BRzI2SRSSaS5l8iP7/wDBsqVMh2QXLz2DvBdwTWzuibEdNm9H/uVrz6GMpdDPhvLGG6S1g8OWD/fR7hE+dH2Psf8A4BXk16UlK541elyzuWPh1Z6rNYXem+LfDGqwvBN59tfJc7P3H9x3R/8AO+vOxtapTjZCr1HGJp6x8TtH+G6po9jfa3M/z7ES53on+xvrTB1atTczp4lyOX8Q/H7R/GGg3uh3WlP9onTZbS79nkun8fybK9WdGVrndB3R0GleMPDNmqR3fg7ztP3ukMtvc7N/9x68vmcnY8yeJlF2R1vhX4l+DtB1nR7q60fVXSCZ7p3R/ORET5/uf8Aq1h3JXNad6urPTrb4tT/EXXtPg8JaNePpW9/7Se7s0hRE/wA7/ufP9yroxdzRYiS0OR/aQ0pNe8PeH5PsMNtFa3j2sO+52bEfY77P++Pv11SnyI0VRy1Pm3xhNoaWrwXUkN/ZWqJ9mR0TZC/3P+B765qXspPQz+tV56GZo+vaHfxJHJvhtPuTRbN7vXW6F9YsOSvPU6u20rwPf2EVjpz22yB/nt3f7nyf3/8A2Ssq0rqwTi2tSFE0p71II57m2e1/cI6I+x/nrlVLmOSUeVmwj6G94mlf2jcuk8LpMjps2J/wCuinT5TopTLfiHStDhl0/TbHTnmi3+e73EzomxEf5KKlblNZ1NDMubzR9HZ/IR7aX7nlJsrOjJtnLRxDk7GEmlf2lZ29p9utrxJkunR3f/b+/XUzra5ldmH/AGM8f7tuq/Kfk7io52Ye0gekw6VPYRPof2FE1C6hdHt4Zt6bP/i6xWIud0RupWHj/wAQ2Vv4t/fJo7w/6Sib9n+p2Jvf+DY+ytlUUjRHdaJo99quhv4q0b/T7i68iG2TY8zv/uf8D3v8lcWKV5aE1Y8+x6B4b+HXj+/tUnvvBWq2e996RJsfen993d/k/wBylKi3EyjQZe0f4Y/EqHxRLBrOlaDZ6Eib0uJtVRJv++KieHlIFRaOyTwN4Vtvn1HxbokP8bpDNvpww8omqp2R5b4wvPAfhLxG+pWmqvrf228R7Oa0h3olqiPv3/7aP/6HWqh3JhCx67YXnwymtUutD8OeJNYSf7iW9s+x/wDgdax0OmMD0j4bW0E1k+qwfCu802Xe6J9udN/+/V2sO50vhvVfF2q2dxdyeH9NsE850hR5t/yf8Apc9gujzq5ufGts7wX3jTwrYIjv9yH/AOLrGcq0tpAlA5r/AISqC21vVYNY+Lf+iWttauj2kP8Af87f9z/cSqp0K0tXI1SgUZvFXw1uZXgk8R+KtYuP9jen/oeyrUGZnD/YNA1LxzFfWnhzW3u5LmB7Z5Yd/wAiQ3PyOiP86fc/8frVUwPQH8Z+HNEn/f8Aw8hs3+49pKkPnQvs3/P/AOyP/HUTpiqVVY8/1vxmln4/0/XLqOz+yTzb9nkv5KffT5/uIiJ9/wDuP8lckqOp59SbbO+1X40yXOl/avDniOGaVPuJ9mdERP4HfZv3/wC5XqUHCKOhM800T4hazZtrH9ozzX6Jfz3v9z53+d9n/fdZ4icG9GFzQ17436r/AGI+lJp2yKeHyd+/Y9ZvGor2xn638SPE/iFP9FnuXid/n/fTIn/jmysnjA9ueeW3w00NNSt9Sg8OWE0yTed/pFs82x9+/wD4BWUszkT9aOums/Gt/cPI/iN4Yt/+p3uif98JXLPMZi+tIlh8Ex6lB5l34jd5f+W0zzfx1g8fUZMK5SttBtbbTr2eCeabyJnhhe42Ok2x3T7n3ErN4ipIVSuQ39n4fs/njjtn+5v321UpuR57rzOF8SePILO9SPRrWZ0RPn8qz2b61jScjGVSbOc8Q+MLuHSEu7p98Wx99vv2fJXXKNpI1szjNb1WR9Nt59D2bHh+4nzuiV6E7KA7G34P1u70eJHku0+2/wCuhlf59j/xvs/jSuGsoSIUWdr/AGPdeIdZ0zWdSkvLb7E/2qG+hfYif8A31dCNNLU1UWb14/xKtr93R7Cay3oifvvJmdP9yuR0MPfYwcanYqaleeOIYpf7Vu7m2ikTyfkfzt6f8ARKPYUOwcs+xlXOvR6klx9q1y8uUnTyXhe2SFK7oYV20RvClNdDtfhdregP8QdE1FNDm/tPUb+1tZrjzndHTen/AACs6tGUTupcyaPUPFvwr0bxb9i1WeeZHeF4XRJvk+SZ0/z/ALlGHrwoPVns14RUkY/w617wV4J8UaV4Vg1hJtb154Emsf7E+3vD99Efe6bIU+//AB/wfcrerGGL1TNJTioHd3nwf8HeJLKbxH/wjnk3c8z/AOgvMlskL79mx9ibE37N+/8A26dSp7NE0YU29zJm+ANjpX/IZ8Hax9kd9iXdokM2z/fT7/8AwOsY5lyaHU8LCezOP8VfBDUrOwt5/Afi3RLm4++6XFm6TP8APs/1P9/7n+xTjjOZkywnKcfonhvVYdRvdK8aeLk1XWLrZa239pwpCls/nb/9Gh3p87/c2f8As9dcKrkYypKOhj+J/ghqv9qPrGlaleQ6hPNsmtHfyU/ub03/AHNn9yumFCL1PNnQ1PWPhv8ACvwdtl0r7d4nubh/PSaa+eGZH2fJ8kyJs/j+RP7lYVcNA0p4ZMsW37KPwLudUuI7rwdqV5deckPnXE1z8/yff/uP9+s0praRnHL5rWxF4n/Zd+C2lSxf2V8PNNSVP37797/8D37/AJKfLUf2jKphpxK9t8JfgXNfxQeJ9HhsHf8Acw+bN5Kf8Aff/sVpGixewp9TE1LwT8Hf+Et0zw5Y6HssrrZZQ31pNvSZH3/xo/8A0xf/AG6zq0mP2MFse522m/DzRP7H8OaVGlml6+yFIpn+4jpvT5/7++ppx5RqKseeftUfChLnQdMvtG8QTW0SO+/7j/fSiornJWifOWieEvE+g2HkaM+j6lFveebfZ77n/wCzrCFXU5qdXUxE+3X/AIttLq7vtEs3hfzkt3sHhhm+f50f7/z12QqaHoU6isd3N4h+HOpK8Gs+CtNhRP8An0fyZvv/AH/n+/WPtVIidRM808T23hW88UPJoelarZ6Z53753ufnRE/2NlHtUjz6lXlZmvrcGmyy6q8D/O+z5/7n8FNu5UKvMdVok0F+6R/brx4Xf5LuFPnhf/psn8af+P8A/oFYtXOqMeZFXxJcyWDf2dfSQoj/AHNib9n/AANP4NldFJXM0kjlJtVgs7C3e0ke5373dETZvTfW8qVzVHPtrlvk/uH61nymXsD7Nm8H+I/E+t+R4csfDFnqskPyXFxfvvhg/wDQH2f3HolglA6olXQfB/xN1L4O/wDCK3Xi3w9Dp97DdfaXluUS5d97o6f99o9YuCiaJl34P+HtDufhz4X8T658VJrC9SzRPslpDsez2fI6Js/j+T7/AN9656qvMuKPN/FXx18Y6V4wvdG0r4a+M/EmiWVy9qlw+pTQ/aYE/jR3SvUjSi6ZlUrcmh6r4e8VfB3UtJt9cuvg7r019dQ/6Tb3GsJvT/ge+ueHLLQ1clYi8JfEjwlZ6jqFpH8PLOwf9/Nv+2b0hT7/AMm9H/ubPv05pIylUseP+OfHP/CK+ILTWPB13Z+ddXLu9vD++T54dj/P/to//s9ZuNjnjVPYPDfx18Y3Pm6HBdppX2WFJ0t7TY6Qo/3P79YS0OqFU9I8AfFfxV5UtjrMet36O++Ga3h+5/sfwVjGq5MrVnYaV4h1K/8AtEmq6Hf21oj/ALne6O7/AN/em+uqEFPcLM8itrPw5qWuRR2OleJ/s91MkE1w+jzIkM7zbE3vNCmxPuf/AGddOIy3DwV+cyWHqB4w0Hw/4S8WpaXd3MlvdW1q80Us3kv8jzbP/ZK8xqjTdlI0VCS6nYW3i34a21hb3cdpZ/a3RNkPkvM6f3Pnet41OxpdHKeJ/H99eeL9HvtGtX2fInyJ8/yecn3P+21bKpYdzhPiRrF9rbpqSaql/L5OxEh+dHT+D5/++/8AcrP2tzGUbmFpvhWPxPpNxHqWowpdwJ8iOj+c6f3H2f3P/QKd7mUqSOos7CeztZZ0gm8qC58iFETfN/sbP4//AByuV0qiIOamvLp9S1DUvst5bPdb7q23zbHdPJ2P/H9/5PnrGVGowuWrzVfs2k2UFrY2290g37Idmx9/8b1zJO9ieUq68/jh7p3gnhhT5HSKWZHRP990rWMLi5Rmg+FfH/jaX+wLSN3u4N87pE7/ACI7/wAfz7ET5K05IMn2LH6r4P1LwBOk/iOPVdN+xOnnPDM8PnfP/Bv+/T9jBh7FlRE02zeKCS+e/iut80KeTvd9n9z+/s31boU4kQi0M03Uv7Sge7fTbx/vujw2z/c3/wC5WLdKOgqlkRPrbzJ/ZWjWNzDqDzffmhfen9/79JUktTBVoMLnXpLawlku3Swd99kksT7/ADvn2b3/ALnyVvF2Nozi+hz6f2VDpd6kF9Z3Nwjv9mmltvuI/wDc/wBis6tRqYWKWlQ6NbS/ZII4Zkn8h3S4hT777/8A0CtKtd8gWLV54hj8MfaIPDnhnfdwQu8L30MKI+/76P5Lv/Gnyfc/jrnVCUupcYo9o8AeMPhz/Zun2njG0hm1jY73NxYzP9m8h/ubNn/fGz/YraNCUdbmqij0aG8+C00UuqpY6am/Yj3E0Mz/APAN9V/aGDWjK+sUhlt4n+Fbvd2sElh/oTp/yxfZ8/8AH9yj+0sF0D6xSGP4/wDAlnE8+nX2m3KQP5Ezw22/yX/uO+yuj+1YJbGksXTSOC8f/GlP7LiTw/qX2C7tdSgnm+zvs86D+OF/k/jrz8Rm6eiOSeYwizyzW/jl4g0rVkutKvnudC06H7FZ28yOnnb33u7pXjwjUrO5xYjOZSnoc74b+J32Dx5pniq0ghmvXuUuk+17Nkz732P8/wBzZvfY/wDBXo0pVKBq8ylKKPrWwvPixNq2/wATeB7zQdKn+Sa7+0pNDsf/AHHf++9e3Upuojs9rUhqdR8LvH/i2zt4dG8a2OpJb2sPkpdpMly77PufJWUcs53c66OMqHZ6lr3grUm8+70e/ml+5v8AsCI711wyzlO55k2jxS58GeJrb4jaf8QvDm/zdLm8+2/tG5meZ0/uTP8AxpXXHCcqMni3I9L1Lx54x1vTUj8QfDzwreSumyb7RNM6f8AetIYeRnKuZnhj+1fDerS6rp2h2FnFOmx7S0uX8l3/AL/zu9Y1cNJmlLEW1Ogfxb4jmV45NOsNn8G93+SuKOUwb1kdkM1g9DE1JNR1hXS+eFP9u3mdH/77rrhk9PfnMauNjPZGb4h8AeC/GFnZWPiPTdSuYtOfzkRNYmhR5/777E+d69KFFJWPNdKbOUm+A/hWwuk1XwPPNo+q2rwTWyXFy9zZTTo+9POR/wCD+DelY1aSF7OZY/4WFdXn237D4Z1L7RZXOyb5EtkhdPv/ACP8/wD3xXn1I8prTD4l6rY+PPCCQSeFUuYvubLt0R//AENNlKCUgnBS2PAvBmm+CtH0bxAnjvVdb0fULXe+m2No6XkL/f3o+x96fwbPnrKeG5dUcMsNy6mPYeIfD9473Uc+mu7p86ah8k3/AH3XJOUo6GTlKOhas/hRH8Qpf7c8OWttptvA+9Lt9mx3/wBitqEHI2hHmR5V4qfUbDXr3wxqt1pr3EH30t5vOT/vtKK8HE4MVBpmPN4V+2X8V3qWoulumyB0d/uf3H2fx0ou5UIWNu5hsbO3m8P2ib0dPO87fv3vv+StlG51wqW0K95on9t6DZajpzzJdp5H2zznRIdm/wDj37NlaR9waKNh4G1W8s/tb7JnS5fyU+4iJv8Av7//AB+sauJcdDRGvLZ6wJXA0HQW+Y8/ZoeeetZ+2Mvbnr//AArHSvtCbNKS/mT599xNv/8AQ64nmlSobSmS+G/CWv6PYPaT31s7+c8yOkOzZvff/frJzqVHdGTuzS0fw3/wiUVvpV94ghh+1PvtobuaGHfvf+BK3lh8a0a3cj0HTfh14juZfMj0d0/25k2VzTwuOY/YuWpL4t8DeJ9H8OS6jBY6U7Q/PN5zp+5RPnd66KGCnDVsr2TR5lbaP8K/En9iaal9eJqs6XT3mnQ7Eut+zemz5/nh+R0+SvQ9mx8ljwnxtZyab4tvfCt29mj2Wqpp8MNjNs3/ACb3dHf+DZ/HXRDVHM9dj2b9lr4l+GfDdr4g/wCEm015ntYbXyZkhT7ied/8XWNWJ1UfdPc/+GnPB32VJNG0e2/fp8nnX/8A7Ilc8ZXOynXUTEuf2itZttJ1W+01NKh+yv50KRQ73fe/8D1nUpyk9DWddNaHmPj/APaB8a+JNNt45NV1v7I/kTPEjoib0ff99Pv/AP2Fa1MLJK5xTx0paHl+t/EK+8Sa5/at9BN8nyfZ4n+dE/vv8/33pQpWOSVacj0bw9r3hW2tdJkk1W/h/tH/AJZbIfk2f77/APodbUFY54wlcr3nieR/Guj2uq315bXFreI+x08mG2Teifwffd/kffSxGq0OqN0iHx58QrGz+16VJBbXmxIJ0eGb7+/7/wAn399cFGLi9Sec8dfx/PDqmoala2mpPdwJs/0j5Ef/AIBXoLUXOeq+FfFWq6xodpqs99c39pBsvb+G4fyZrNE+T57bejunz/fT+/8AwVVa7kjsoztA6XwH8RdNsPtu9LN7ed4EtnT538h3hh8n5/8Afd6K8uSAUffk7Hr3h74deLfG2jRJo/hWFNk2nOl9cP8AZrKaDZC7v9z53++n/AK8apLn2FHB1ZP3keq6b8BPh7olrLrnxMu7a5t4N/2z/l2hh/23f7+z/vj79KnSkzrhl8LXkztU+InhXwfpmmWvw98JQ/YdU2JZ3ESJDbOmz5H/AL7p/t13UcOzdyitDnrT4leIohe2Hi618P6rYp++e0lsXEMKff8Avvv/APQHrreGZlKcWeLeMP8AhAPiPbp44+C3h2bSPEqXPyaZd7H0nUoEne2fY/3E3vDvR/k3/wDA65sRgZNHNOnzI4ywh8eeGPCUr+I/DNzoj6dbefeJMiI8LvPsT5H+d/nf+CvArZNUqSujxMVhJSeh4ZNf/F+z1SLxBB4Y1W5t7132ajCn7mbZN/H/ALFe1Ry6UbXHDBuJx+iaJ8VNS1LVdVu/CWsOl1NPNCj2bp/H/AletSwVkdcYcqsd9oPw3+KniS3tLVNDez1i6v38mHU4ZraG2tdiJvd9mxPub/8AgdVPBXM4UGauifBz46P/AGql18OdbTy0RIXSFHtndJk+dH3/AMab65Z5e2FSgyV/gz8TU/d2PhW2hi3/AL55b9E/8c3/APAKcMA2HsGdBo/wE8azeV5/iPStEi8nyX+yI8z7P/HE/wDH6645W2g9g2beq/B/4o6ajx6d4/sLm32fuX+zTIkyf7f368+rw9GZyPLb9TH034RfEKwurqdPiFpsMt7Dsd0s5n31lDhhJ3D+zbdTP8K/s8ar4YW9jn+KN5Ml6/nzJDpuxPP/AL/zvXe8m9srFfVFLQqa3+zf8StY1G3tPh7qsPiSW63/AGyK+vIbN0/203v89ctTJvYB/ZSmYVh+yj8c/G1rLrOnf8If9kS5ey87/hIYdiOj7Jk+T+NHrgjQcGdVLh+p/MWLP9iH4038WzUfFvgZP4Hf+2Jptj/8AhrrhG5tLIqkdeY/QjwN4n07UtDl8P3cls6adYWtrM6fJ5yIiI77/wDfT5K9qg11OypQdrM5/XvI8PX8unX2q229H/57f+yV2OKkjKMKUd2Y/wDwkOlP+7jvk/74eo9pIPZ1egf29pW/Z9qTfs+5so9pIOSqPTW7Gb5E85/9yF6OZBzXGQ38m94/sl46fwfuaOZD5Uw/tXfevp0FpM92iec9v8nnbP7+z7+yjQySSZFqWsPo+m3es6raPYWVlD51zcXcyQpCn993/goukaqdi7pqa5rFlb6jpumpc2V1Ck1tcJMjpMj/ADo6UvbJh7Sb6mVYa9Pf+Ob34c7LNNd06wTU5rHzt7/ZX+RJ/ubPv/wU1JMHCcup558afip4t8H+KE8M/ZbZHtbOB5rj7M9z52/7n+5sRPv1Dw9PEy3MlP2cbM5rxP8AHXxV4bWy1LVdN8N6laTwzo6WKJeJvRN/zv8A531jj8FHDxujXAS5ZNswfDfjzSv2k/GuleFbHwr4Ms5dnkpNcJ+5vPk37N6J8nyJvrzo1Zy0NpRs7n0BqX7Fc+n6X5+l+BPAd/cQp/qrdHR3/wBzemz/AL7roUZNXaMXVijh7zRL7wxE/h99AubD7L8j2/k7NlVHmp9BrVHzL8XfhpaTeIUutD0C8tr3Z/pL2lslY1a8trHJWhc5T/ieaJZ+RJao+xP3yXb7HRP7/wD+xWadjNKxj3KRwz3epXV8iXH/ACx8p9iP8/3K2VSxsmkbfgzwlv8A+J5d/FewtpZ9/wDo/wBjmf8A9k2VnVxF9Bmkk0dhfy6b/asLpvREl+fY++so2kBcuf7CguZYT4v09vLdlzsm5wcZp/V4E+yPrpP+FLaV+7n1WG5/4G83/oFc0cLCJsqVw/4WX8INKieSxsXm2f8APGw2f+hvW0ZQhsbKhc8cv/8AhUmm6z/bmm/CHw3Depc+dDd6gj3Lo/8AfTe77Kv67XH7HlO7tviv481J0jnnhton+48MP/xdH1us9xcyic54w17xH4k0670qTxxNYJdJsfyn+fZ/ufx0pVyJzPnrW9HfRNW89755tQtbmDZNcQpDsRPk+4laU58xyTqlHWL+68SXVvP9uuXuLX5IZf8Ab3p/3xWtLUmj7zO5+G/hXXPiF4m/4RjSr62vLiffDpqXcyQpsR5pn85/4H+d62lC51PQZqXwN8TaP4m/4RWOBJrv+1X0v7Pb6qjvbT/33T/njsf7/wBynHBpamctB3xI+F3jH4by2/hmf7G97e2yT+bbzfbLW5Tf9xJk+/8A7dZVKSRrTd1qcunw0+KHm2kHn2z2U8KPMifchd/4Eff/ALlE530M24o7Oz+Eus216ljfSaVDM9ykEN2jvsed/kTe6fc/8f8A/HKKdNMaqQPWLD9kjxxeXD3fjF4bm7gfZDsv0dET+P562+rqJXIjs3/Zaj1KfT77VYPOuNO+48uqu6TfPv8AnRNn+xs/uUfV+YOUozfsSeFb+6e7nvpk3/fTzt/3PufwVjLCqJPsgtv2D/CT3CT33iq/uYoE2QxS/wAFa0qFw9ka2ifsQ+A9B1RNZg8R6k92iPDvf596P99K0lh05G0adonoHg/4IfDXwNq7z6boelPfXs3n+bLD88L/AMGxHd/7lceY0uWGh2ZdRTndnp6eJIBqy6DDZTXl+IftUSRJ/ro0+R0T/b/j2V42Epc8tT2K+Jp8uhwXxk1q61Dwn4n+G2reINC0H+3beDT7C4u7pHe8vp3+SDY/zps2f79fQU8HGx89Xqzk/dPzv+Iv7RvxN1Kyi8FeDns/CSaXCmn/AGtL+a5vbnZ8n3/uQp/sff8Akrto4aKMnVZV8J/Fj4k6LpOpSePvFNxqll5Mf9m22vabPMmpI77HSa5R0dERPufI++uuWHiZOqz6N/ZF+J3h/XopfD8Fo9zqFlbOl59hdJkRHuneH+5/A+z/AIBXBimonTRm5H0XpviTw497dvrFj9jeyfyLxNRs/nh2f7f3NlctKUW9TedNMuzfFH4NaJLKl3448JWcsHzzJ9ph3ps/3K9HlijmuVLn9oT4EWcEV1dfFHw8kU77IX8777/98UvaKJLiiLR/2gfhl4w0241H4c+KrPxPFA/kzfYXfZC/+3vStOdMdOxzmseJNc8Qu/2qfyYv4LeF/k/+zovEc12MWaH7AiPPG8MX9+X9ylF4x1EaVnbT3kUs9jY3N4kH+ue3heZE/wB/ZR9aUdB2M2HXvtOnI8+nXiaY9z9+XZDsT7jzfPsTZ/sb971EazYnSa3Olm0GB9Du9V0qCzuXsoXnm+1/Inz/AOpdHR/uf8A/36yqYyUHYXsm9jh7DUrSaw8zWf7N82eZIIZUmeHe7/wIn9+tXjfq6uTHCSTOwh8N6Bf6o+najdWdm6Qv8mmTPNN/t70f/Y/g+R65Z436wdcaLSPB9Y+GOq+G4L2++HOo3P8AYMF5PdTRfb5kh3zPC/7n5Pk+4/3/AJPn+/XJiqKiroqMKa+0eNax4h8TaVcJBqX2y8t4L9Jn33M33N7u6f8Aj9ctJamVR00/iLvwE8c+P/Bnxz8Qa55D3lvrcL2r2M037m5tU+fZ8/3P76V1VJ+zPQotYr3UfafiH49/BPVdJu/P8QXmm6rqFg+yVNNeaazd0+R/7m9Pv0oY2xvLhirX96Jz/hL9oH4SeEvCmlaHquueIfFuoWVt5Fzq1xpSQzX7/wB9030v7TidK4Yxnc5fWP2nPhXoPijVfH9jaeM7yW601NPTTHeFNPh2fPvSHf8Aff8Av0v7TiKXDOMim2z5ctv2sfEd5deNf+E/sb/W9K8UWb2Sadb3n2Pyd+zZsdPufc+fZT+ss+TqKVNtWO78K/8ABRHxP4b8L6F4fuvhzpV5cWUKQTXCXkyJ5CfImxPn+f8A23ej6yzjlipRdjibD9tvxPD8ZPEHxftPB2gpd63pUGipDM7v5MEL70+f5P8Agdbe2ZrTquZzXhv9qLxxo/iDXfFXiqS21601u2e1vLHVke5tpoHfeieTvo9sz0adNS+I9gtv28PHCaNp/wDZsmiWFvsSC2tLfR0/conyfc3/AHK5J1ZQPdUMpitWXX/aW+K/iSKV/wDhJ0tvtSf66LTYbaZ9n9x9m+uOWOknYbqZStEzH0fQfE/xg8Spd+OPEc159qmTelxN99Ef5E2V00q9SjO54GOpqM7R2PS/DfwK8M+G3u57HQ96ai/+mb32fP8Awfx/fr0cTKeJijVU1CCaOo8GeD/A/wANPFtlrms+FdB02K1Tfbahb3Nsl0++Den9/Zv37Nn8dawjCBlUq3Raf41/DT4wfEi40Lxx4l1ez8IaRo3kWmm3F5cw215dfbf+PnZa/ffyfk2PXXGrTWqPPndswtE8ZwfCW91jSrvwz4k8SeFNR1u6utHu0ea8msLV9nkwQpN8+xPn+SuWrXi9kd9J6Hoc3hvw/wDEjw//AGzp1rNDFdQ/P5sP2a6h/wBh/wC4/wD45WKcJbjqQTPn/W/2V9SsJb1PDmspf26b3msb7Yj/APfaf+z1lKEO5ytpdTyyz8E/2J4oTwxfWqaDcXTon+lo9zv3v/Bs/wDQ6zcE9jJyNCHW/wCxNcuEgsXvNMvU321xLD5O/Z9/Ym/7lc9WjY3Rsa3o999ifUoILO5tL2F3s7u3/wBTNs/1yJ/ub/nrKN4gR2utxm2hP2H/AJZr/H7VNqhpzlbyZ7NIn1W6hhid9m/zqeHlzQNOZL4TpdE8JaxrE7waNob3lxvRPtd3cpbWSO7/ACb3f7if7dbYejzSD21bojY8R/Cbxx4T8TtoOv3Xgx5b6zS6m06K+d/JRH8n5HRPv79/3K2r0fq6uU6k38UGZr/Dr4jTW/2HQ/Edg6I+9IfJuZvJT/YrgU3UkZydN7xOl0HwXqt/4Vl8Cajo+tzeIrq8kR9bsdBm32yfJs/0n7SkMMOz/pi717UMLCRjysl174V+GfG1rp8HirwPeeG5dB/cfa4dStne8+RE2P5Kb9n333u+/wCeuuOXQkhchveFfhL4O8K6zoWq+HNHhm1DTrlHR9Wtnmh+/wDJvd/8pVUsD9XjciNPlNr9o+98d/AjXrX4qa5pdhbXetv9i/tPRrOFLK2fZs3zQ3r73fZ/6BvrqwWFjiZOxnUk0zmk8T+J/FXii3gvtO8VXOpzzfbYfGVppv2aydERPJdNieSmx0RN+/8Av0fVbOx2ckbEuvfE6fwl9k1zx3qvir4hfO8Mzy2CXlyiOnyJCkKJ8m+tFhEZuMUWPDfxI1LxJbyx+Gfg1rd/bpbPqkN9LbQ2yJBs/wCWyO+9H3p9ylTy6BjORL4tt/FXjDwSfG7+EU8NrG/+geVeWzzb4fuedCjvs+4+zf8A+z0SwVNNpdDWlI9Zm+P3gew0vTdR1zX/AA9pUWo2EF19o1HW4YUd3T54dn396Pv/AIK8zE/HodPszEm/a6+Ati8seq/FvwZC8H+u+z373Oz/AMcrWUuWAezMy/8A25P2c9Nvbe0f4jW1491seH7DpVzMmz/bf+CsfaIDn9Y/4KKfs32Fr9utfEevXKWsyQzQ2mlP8+/f/fRP7lHtEHI2ZWsf8FF/g7/Yl3BpVp4tTUHs/Phu/wCzYX8n/gD7N9O6NnzQRLZ/ELTfjf8ADnw18TfAmspeaxoP2Wa5fZ5M0N6iJvhf+5/6B89RKV0Ze2nfQ9If4r+GX0tPE3iDxrClvPbb4bHf5MMLv8n30/fvN/ufcrymvZu561OXPD3jx/xP+0n4H8jVY/AHhnSt88KQ3l3ND/rtn+/vmf8A4G9VHE6jw2HoSk3Jnxr4z0d9H8b6xPH50Nw+qzvvSH5/nff/AOz170PeR4teau0jd8VW13r159lsdcvLNP7H07Z5X3/PTf8APv3/AHN/+x/crZLl3MIu5t/BPW9S+GmpahqOlTw21wltAly80KO82x3++leXinY9fL1Dl1PpDwf+2xfWzxadfaV9sR/+fGbYj/8AAH3pXkurZnZGlCUhnxs+BX/C4IP+Fh+H9RsNHl8V2D2V5b/Ztm/enyTP8+xH2IiPsSvRoSucuJkloef6V+w9qvlJA/jiztkgmf8Aey6bNM7/AHH3702f7n/AKK9Bz1R5Thzj/g5+z38VPgV43uNY8P32m6xpl0/2K8iuNVtraGa13/65Ed9+9Pn+R619vKKsFOPKz7V8DaVY69dJPaeLbxLe1R0uYbS2tkfe7vs+eF/7iP8A3/uVwVqlSTPUp1lGJmePNN8B6DL9u0bUdK1K4tYXur99b8QpNNZpvRPP/jdN+/Z8iVVTEOKDL6MsVU2PJdb+J2gWct79h8aJeXv2Z5oUt9NmvIU2J9z7ZdfP/wB8Js3/ANyso4q56mZYGVCK0PL/ABP8VNN1XxHo+q+HNS1Wz1WB0S21PU7mF4bZ/wC+iQp8mz/gdOjiG2eNmFK60Og8Jfte6zqXip/B3xNg/wCEtstUuUtbZIUSF0nd/kfYn8D/AH66pTT1OXCe5oz0jxh+0h4Ytr3T9Gg8Mpc3rvp17DDdwvD5O/5PkmT5P+AVjUxkkj28Jg/av3jn9e+MGleA/Eeu+HIPD+qvDpGpTpvTVUffsd03/voX2f8AAP79efPMJKVrHvxyKjOHM2b+lfGnwVefFObwVqvwy1KwS1vJ9I+3TW1n9muYNn3Pvo6I7/8AodejKfMj46q0m0jy3x/8K9O0rxR4gg0rX9Y03wv50/8ApFxZp5Pzwo7pvT5/40++ibK5JVHFnHJXZzWj+LYPGEtppT+GLOw/sFEsptZ0T9zc+Q/yJdTJv2b9n39lOpUi+p302sPNNHV6x+zrqut38uleGPippsNvpdtBdPcTaVNMnkTJ9/en3/uO/wDsbKKdGNTVHrVuJKuHp8qNWz/ZdtfHN/e6zp3xpms7TZAnk2miQ3iJPs+f596f7/8AwOm6RzUc7qN3udb4S/ZF+Hth4V1XTfHeqzeJ9YkvHfTb6J5rD/RdibEeFPk379//AH3WXsNbnVLOptbnJTfsSeA38NS2OseTbXc6PCmspeXkzo+99j7HdIPufwV2eynWmk0ec8VFwbPnx/gJ8GZrB/GN34n8Tpo/2n7E/wC+sv3L79jp8/3P7/8AwOvpqOTU50+aR4n1tc7Vj1PUv2Bvh7D/AMS3Q/iFc3LwJsmuLeaF3d/9xN+z+D+OuCvCT0SNYSUSFP2A/B14lvo2pePNY/025S1tkeaGHfP/AAQo7/x/7Fcsack9hznzbGnpv7BPwnhXVYJ/E/iGHU9BuUtZrS4v7aHf8m/5Pn3/APjnz/wV0V6CaMuVmT4P+A/g7Xry78JeB4LyZ9EmdLz+0Nb8lLb7/wB/fs++/wBz59n+3Xn/AFVXFyst+DPDfhJLXT7uDXPsHiXS0R9VtLebztjw797p53ybPkT+N/vpXRKlTRManM9TttS8bQXl6keh/GzXtEe6eCymTTLaGb777P49/wBz/Y+dK2pciOqOqPJPj3YeMZvEf9na5qWsaxqtk72XnXD75r9P4JvkTYnyP/8AsVhXrQZ586tmeh/Cjxbp1h8OU0fxB4Ov7CWyvN73dpon2l3nd02Pc3KPvhRE+T/b3p8nyUUFCXU0pVLnqmi/EXxl4H1H7VZ/DYeKdHvYdltNo9/bQzb/APlp53nI+9Puf7afPXVCKijeVPlkWfiXf6lrfwsln3p4S1C6RHfTNTuUmuodj/6hHT5N9eLmU9bIWLlywPkqbxPPNdXHn6jNDcO/zv8Aff8A4HXytWjWi73Z8+6Uk9z0Dwf8bLW5+yaV4x0qz1XT7J0/10PnOjo/ybJvvpXtZdWnBWZ30FY2PEngnTdKT/hLfAGjTXmnz/O8KQ73+d/++/v17tSnTirpnoqSSPN3+J3gu8untL7wlvu9+xHuJnR0f/4uvOniZwdoo5a1ezOTjl+IcUax2OqqtsgCwj9zwg+6PuemK61iEP256D4hfWb/AFS3e00eG50y1dHeHf8APN/8RXl4eajHcmlU9m7yZ2H/AAmfjF7f+x/BWs23hW4guf313NbPeIn/AGxT5N6f3/n/ANhK3w+K5ZnsUM1o0rcyKnhv9mOPVdS09PEHx31XVX1e/RETT7ZIXe6/gR3md3T+OvWpSWN0Z7NXiGFSNo0z6Rv7PR9Eilk1/wATW2iWVl8j32t/6NDM+/ZsR/vv8/8AsVrPLo0VdHi1sfUqv3YHPw38ln4m8u0kudmo238H3HeF9n/oD/8AjlYRjKLJ5bjr/Qb6/WX/AESb7/8ABXVCtOIOKM/UvFvgHw9bXugeI9A16513UX328tvoM1zDsdNn765R/IRPv79/z16EcT7eJzxlfQ8U8P8A7Qdp4H8aReEbv4X2mo+HH8/UJkuNES/e2uvnRJ0/302Jv3/wPvSpo4hUm1f7jGpSuz33Tf2rfD9/4LtILvRtN8H3c1zv1jRrnUtP2TWu998KOl4iI7/3/wDxysfrSbudH1aVjx3xP4z8OX+vPd+C/Hb2Eulzf2hpv2G2h1V0d96Ik3kvsdP7+x/7lbrGaGTwsg8DfGLxHoXxG0+31KS81i9+0p/bEUvgm5TzoH+d/Js9m9H2f7+//Y30KrNomVKx6Bqt5478T6Jd6d4A1XUpvB8832qbTP7H+wJbT7/ng/fb50Tem/7/APG+z5K5a1ed7m1Kmjwf4i/sK+OPENrp/j+exR7Sd/uW7o9yn3/k/wBj7n36zqayTNPaWOQn/ZAuNLsrjXNT06JJXR/tiTW3kpveb/gafJ9//gdYYuXLHQPaXKNn+zNof9sxJJJZw/ZU32yb9+xN77/+B7/4K41UbCOrPXfDf7G3w5h019S/sZIbfZ583m+c+/8A2/nodRpXOuKSVznNV/Z7+Hmm6G+j2OuTTO7okP2uHY//AH3/AHP+AVwU8e5OzOStj4bH0h4Y+M3wh8K/DnR9D8d+J/Deg6xp1nBZXlo6bNjp8iOnyb9joiOj/wC3XqUqimtzXD1oVFc+Rfjx45+HKXF3deAPE9trCajef6TDbwvvhfZsrHFLsKWKUoNRPEYfEmo7fIgu5kR02ea6fPvrlpUeZ3PKpKvKd0z7D8GftP8AwPuYPD/hHx38D5vE/iNLay09NT1O2s7mbZsTY7u/9z7/ANz7le3h6rZ2yp9zor/9tX4SaJq+oeHNG+Ammwpaw3rzJFDp8O/yd7/O/k/Jv+f/AHK0rVlE1p0k0eNfHj9r3/hdnwqvdK0P4a6P4YTS9Ssr2G4t79Hf+NNnyQpXLWakXRoSpxep4L/wkmpabo2n+ILH7N/pty9q7un3HSuVYZS1HQnNTs2fTGpftIazD4Lf4c/2HoNmmiW0D/2j/wAfMyeTs3vs+5/GlEZezZ14+Ciro4RPjN8cPt/jNLSezSKCwnfRJrfTbbZ5/wBqh2bH2fP8jzV1Qrpo8qlPuXvCHj34va5H4Zn8W/EzxHp9xau738NtMkKTbL13RJtifc8nYn+5WUsRBGSq6nZ6R4E8W+N/DXiLwq/x51rVE168gmRNTvEtoLBEmeb5Ee5TemzemytqUoVOh0xdzsfhn+zJF8O/Bes+JtU+Ilxqdl4n057SJtL0f5BClyjvMnnOjun7n+CuPH4e2x6mXZhDCzJr/wAGaH8N7O98TwR63qrppV7Bc2N3bW1m8KTWrpv2O+/f86OiV59Ci29T1M0zmFeGh8xQ+MNDv9Rt7SCBETe/2l7j98ifJ/c/77rsp0OXU+Y+te2PofWPA2v+FfFqa5aXdnN4c8nTrrTbjTNN0/7TN+4hfZveF32fI6b/AL9KpLlBNR1PUU+EXg74navZeNfEGm6w+oT6bpc/2jztkLuifIibNnz/AN+sXVjLQ9ehmN9InYa38E/Dmt3+seI4/D+jve6hM966anDNs3vvd/nSasnRUtbHVLG17aM88034kWmleP5ftc+lf2rev/o0No6Qojun33e6R9ldeFvPRnzjm29Ta8Vj4heN4NS0Pw7418G6xcXlt5L6S2nWdzc21q/yb0uUTyPk+58nz/PXXVwiaBI4nRPD/wAXvh94bh8Iar4V8GzaFBbSQO93p1tNc7N/z75nTf8A+P8A9yvHxGEnHY1k3GWpyafHLwx4SsIvAk+h6ro/kTPs1OHVZnm/jfYm9/kR3/266sFQnbUnFVqahZo6D4D/ABO0aw1nW7X+2JptMTyJ9l9N++T+B3T+/setlPWxlRlE+m7nSrHVbL7XpusW3lXSb0dPuOlbRtudcmmjz/UvCXji836NPo2leS9g+mP4hsdV8n9x8+x3s9nzv8/9/Zv+eu14uCkrIzp03OLRDpXw0u7/AEvw7ofjXwP8PbxPCls8NnrNvNM9zc7/AJPnhdET50+/871dfMakI+6zKll/NK7OXT4IeKtH1y90rwx4j8Mab4H1eZ57yxSwm/tCHfA8LpbTb9kKfx7KcMdF7o0qUlHY2PCXw98XeErd0u/i9f6rLB5CWb3FnDsSBP8Alg8P3Jk+5/3x8mynPGQ6DhSubaeD9Nub/T9c1zSvCt/rGnJstrtNHhh2Jv3psRPuVhUxVx8hU8YeEtV1u9fXLHxcmj3aIiI8Nt50Lpv37Jkf/XVlGtcTij4q8Qw+I4filqGj6drFtraO++G+t/kSb+P/AIA/yP8A+yVh7Oc2cHJynrf/AAp/wX/wlfhnSr7RrmZPGVhPqFtb73+y2yIn+2iOkybN/wDsPXfRwMpLcPatKx4vrHjzRrnUX06x1zUne1uX8l5pn3un8e/++leLiMNNM5JxK+sX+m39npl3BqSJ57/vrh3eFH/74+//AH6mgpw6mtKNj0r4afFTTfBmly2N3aPeRPcp9mRJt/3Pk3/7Cfx1r9dew5YnmnY3vi1reueLb3T7tNSme0eH/RvnSGGG1/57p/G+/Z/45XDWqe0dwxU+aKPDLyaS88Q/ZLWdE853T5H3/cT+NK2qVabWqOepZI2NNv8A/hGL17GeCF7J4X/fPD/tp8/+xWMasY7GUKtj0jwl8QvGPm6rHJqtzqUuqTO+m27zJD5KfP8AOn/A/wD0CiE5395nZTnzHmmq+D/GP9pXF38SrG5hiun+eZJkfyX2fO+9/wDY2f7dejTnBrUc8PznLf2R4cX5f7e1I44+5/8AZ0eyK+rn1ZqvhV/DFqmpeO9Zs/DGnz3PkpfXyb7V3T+DzoXdN/8AsPsrnqZFKJH1GK6ncaV8N/B2m3lvHrnji2/fv9y32b3/ANxN/wA/+5WcMB7J2YfU4oi8Z+KvhR4btdQ8HaP4Kh16V32PcXz/AD79m9N+z7jpv+599N9enGEMJrc7acVE858N/Ej4QaPb32gf8K5trPxxBcz2UNumgv8Af2fJN52x9if7b1ssRCr1HUxCjoN+D/hL4heD7x/Ft14qs7/fMnnW+oaq6bIN+x32f3/n/grmjiqbdriVVHuusXM+j+IUn8YpqWm6f8nk6nEn2nTIX/6eX3/uU+58+z+OuuEqcupsqqOtvNN8K3NhaTwa/ol/9qh3vbxTWzzff2b0SF33pv3/AMdVycuxKqJnO6l8EPh7r11cX2s+BLC/ldER/Nh+TZ/ufcrJ1LGyjzHOf8IH+zn4P1e40rVfh74V01oLbzk82G2h3v8AwfPN8mz5/wC/8la0rMx5pjH1L4jWHhS90bwr8PNHv9Etbae903VrTW0mebfvdEtrP7n8ezZ/4/W0rC5psx9S/aH8QeLdX0yTwP8AC6/1vVfDzomq6fNDNZ3KIiP5yb7p/n++jom//wBAeuiFZRMauHbdzvbH4ueMotM1nxX4U+Heuaik10hk0vWNE+xzLG+/e9snnfvv7j7/APgFY1ayk7o68LR5dzCT4nfFT7H9hg+BniS8TW0eC2msba2TU7D53/12+Z/uffTZUrESlpYWIo9jn9Y+IX7SaRW/h/xV4VvNS0qCZ4HvktoXR7VN6b5kT+PZXJXU5mVJ8m54veeKn8VeKLGTwrA6axBqrp5L3jolzsRH2On++j/7m+ow9HlepVz6u8GXOs69oMtj4tk0f7d/z6aDf/bEtoH+5vd/uP8AfrSvTTQN6Hyz488jUtbuNN8MwXL2iTf6M+/e/wAjun/2FfO1sM29Dx61Btmf4q+BXxX+IukvJ4V025v9Vg2PMl3ef6lP7ib/ALldWFw8oo6sNScVY89s/wBiH9pC/wBSln1HRodNfZv3veI+z5/v130uSO7NqWFjB3bOgs/2D/H6RafB4g8Y6JbW8DvCk1xf7POd/n/4G9dblT6HU1COx614S/ZL/tjVrj7J4x02G9+xwJ51vYfaXeBNifJNM+z+59ypjWT0OatU59EdNbfsK6bba5ceI5/ib9mu59+97uzhRH3/AH/nd65q0eZmuHpNktt+xz8JLaBLHVfjvpTxO6I9vbvbPv2b3/uP/t0qlOL6mkqTOKm/Zy/Zs8N+Lf8AhB5ND8YXkqW39qb7u/hSFN/39ibN/wBxPv8A3K6sNCCW5k6TuelW3wi+Blnb2Unhzw/f3iXTpDNNDD87o/z/AD79m9E2I/8AcrgrwjN7nbDXc9Av/gt4A02yt57G7udl1eQWTxRbP9JR32eR99Pkf/2StMPhY23MaiPmL9oTwfp3wr8ZX3hyP7NDK6PewzTb0eH+4ifwP8j/AHP4NlYzw9meZiIvnPPPhjr2ueCdWt/EGueEbx9Pg1W1urm4S2d/s0Dwb0n+SZH+5NvT/wBkr1cHNU1qdXK+Q+kPCHxs+HvhhH1xh4nvNCn+SbU7vTZtSmudmzY6Qvcp5Gz++ibHT/bSujEVIzRMeaJ4v458Q+APFuqS/EbxN4q8SakniH7Va2ejWlnDZ3ts6OiI7o8zpCn8f3/ub/uV5/sk3oY1a81ozwWz17wq/ia00b+zpvKtbx3m2Jv2On33+TZ9/wCetadDmOZY6jh4O59VX/jzw58QvCFpH4O1K/8AB+n2sP2Wa0mvH8mZ/wCDZv8AuI/z/wB/7myiplvNqZYbMaOJlY7j4UfGPSvCXhLw54c8QT2exHd5tQhmmm2fO7p+58n5P++6xVJRPcwLlRdzF0f9qJPhRe3ejeIPDiaxoVrbOiJb3PnXV4/8HyfP/t/J/BWkZJHoV8a2rItf8ND+BPGGt6F44g+GWvTXFlDqMD2KQ7N/nIiQ73m2f3H/AO+6c5Kmrnm1JqOp1cP7Tj/YHg8FfBbVbx/OeZ99/C6Jvfe/yJ/v1yyxV3YdOqmV9H+NPxU8SW7wax8D3trf7k1x/av2ZNn8afOnz/8AAKzqq2pMq00eb638RdK0fRrfRr74NaJM9kk8F5fXcKTPNsfYk6PsrKOI5dDGWNktGjnPCXjPStNuri+03w5C8t0iT+TDbfPv/ufufn/gSsObkd0Thal2fQfwH1jx34kS4tNV8Dpo+hRp/oFwjvs3/wBxN77/APfrWOJrbJHtRasei6q8GmyvBPqtmjp/fuU/+Lrrmp7mftEjhdbvNcsLh9S8OeILO/8Ak2PaXF+iI9EJSF7VHM3Pif4o3+hP/Z2lWH9t2V/P5LW8ybL+y2f88fn2TI/8bv8APW6weMxukUZqvhr6nK2fxR+O6aoli/wTvJpXf5Hm/c23+47/APj9DyrG4fc1WJwqOq8B6r8W4dZuNG+K/gfTdHtLp3n+0fb/ADr2F9nyf6N8nyfJQ8I4K7MJVk9iK5174/PFL5Hg7wfsg/49r631V3d0T7m9PuVm6ihoZOSZ8tP4Y+JsPivWPEcE+mw3cCfaprSL5/O/f79kOxPvp9/fWUa6v7pzqPMetal4M+KHjzSbe+8afGKbWL1P9K03+2ZppptNd0+dE2J9x/4/9yuqGJrJWijVQSPn1/2dfjNNdXF9HaabDKjvsRLlP33+x/cpxot7mXsDah+Cfj+bS/7G1WxttKee8SdHS885Hf7/APB9z+OsqmE5gdB2Og1X4LarZ2sU9raTW3kf8fPnbHSH+BP9/wCfZ/33XNHANHPRwvI7s2PHOm+Mby60z+340eLTkRJk3w7P+AbH+5WNWhyhXieX22m3Vh4gvXgR7ZLp0d3d/k/3ErmqPmMKy5kZ/iHUtVttXeSC78m3nh8jfKm9E2f7H/fFKEbI5FTaPS/CusaPYfZNV1XTUudVdPnvn/g/2K5p0pNnTSVmdgnjzw497/pWj/23Fp1tO9yj3joiO7/fT5Hf+5/cr1cJTcVqetSlZGIvxj8JRAR/8Ke0ttg25G/nHf79JzqXMHjZdjtvHPiT9ufw3PFpUHiPTbmyR3864e2tkmvE+5smfZsdHT79fQVscpLYU1NGPYW0esWEtjrnw50qwdEeCaJ7n7ZDM/3/AJEf50T/AGP4K+ZxmPtLQ5JSmmMsP+Eu+Hvh69gktNNTTNXf9zFp1gib0T+D7n/jiVhKpPErc6FWOftvH8GpRJpWsaHc3ibHR7FLx4f9x3+T76Vi1OjszlrScmdLbfEL+0tDTTdcgfSpXR7VJrtPOSZ/ufJsrCNOone4RqtHq3hL7JrdhLPBPZ7LJN775vvv/fRHf7711wnOPU2VVli/vPgz4M07ULrTvDlzba3qNs9ql3b2FtDNv2fP8/3/AJ//AB+vV+uXVjtirGxoPx7sdS1dI7uPfafZoHRIXTe8829/uP8A7Cb/APgdQ5uRsq3Kd7D8Qvh5qsUX27VdNRHff5Wop86P/wCPpWtLENFfWYGxc+IfAkNvv/4SrTd/9zzvkStZYlLqH1mBhP4z8F2Gt3X2vWU3/ZrV/n+f5H3umzZUVK9loZOumWP+Fl/D1LjZBfec/wBxES2es4V3Jh9Z5djgfiv8XdK8KpZaroHiPQU1VLZ54bTU7aaa22P8j+d9ldHR/kTYn/fddtPExQ5YhzOE0H9rbxxpulXSarpfhDW7jUE/0yWxhvLbT0+/9xN/z/Js37/uOn+3RUxkexi2eW6Dc6VD8UrjxjqM7vaT2b7LF9ibN/yP/t/J/frneJ5S+Y73Tb/xrqrxJa+NLl7f79sj2CWc2x/45pkTfN/vv9+sXinILnD6rDPpviu31V7tJkupnge3RH2Q7Pvv8n3N77/++6cUpO5noz6b8N6V4q8GeGbue01V9N1hJtiWk1tvmufkR9iI+z+D/wBArpSUULm5djyrXofjb4ht/P8AEF94q+xTp+5SaF96f8AT+CvDq+0i9zmqSn0POb/4V+INSWWNLX7Td2v+lPDcWb/Js+Tfsd/4E+SlTlUYQjUluekfDTVfHfw90u31HTbq8+23UyWsO+wRPORP4ER3+R0/9nr0qd4nVTp9z0PVfEPxi8Z2Vvpt14Lhs0uvnuXluYYXT5/v7N9FSrbQ9Cm1A5z/AIVp4mfVoo9RurPf9md0RJvk+R/9z/brONOcjRyTLHjP4P6r488qfVfEaW1xBbPZfa7FHhm8h/vpvTZvSuqNOcVuZNmnbeCfGthBp9qnxR1JItO2eTssE/ubP43/ALlZLCyvcuBmeJ/h14m8Q38upX3xe8TwxPCkD26Qw+S6J/Bsf5K1UZQMqm55l488DfDzQdOuJ7rxc832KGeZLF0h+ef/AHESpdZSOavD3kZXwu0f4M3j3r65aPeXqJZOib5k+/Cm9NkP+3SVS2x0uNoHqviTQfhXoLJJ4j+Fz2zwJ8j32mzJ/wCPvWlWpJERxEGcJ4w8Q/BN9Nl/4oOZ/kdHfT4USZE/j2PWUMQ1uZVXTZ86+FZvhdD41ivv+FeeLdNsnv3d5nvJnmRHhdIfn/v+c6PXUsT7NXM3hsFXhqfQHgZPhX4evbfUrHwrealcQJ893qF5/Hvf59j/AMfz1yVs65NDz6FHB4aoeoal4z8KppFvrP8AZX2OW1uUeGFNiecmx/nRP4/7nyf36xWM5z0qmPjFaGPpusWNtqT2Mdpbb02bHhttjoj/AMFbRqcxnDGKozl/iR8TtK8GWGofZN82pp+5fY7/ACO6f3//AGStMTLQnGy5VoeP/Cj4weT4oTZd3MNpdJsmt0R3RP8AP+xXLSp8z1OXD1W9z2jxP8QZ7D7P/Z0+z+N5poX/AIH+5sdNldldJo9J14NHD+J/FuleKrW9/sPUrnTb3Zshhu4YXhuYPvunnJsT+BP4K4PY3ZjJQkc/4G8YXXhW6lnu7uGG9R0dJbSHe6f99pTq0fY6sVKnyanqHh74keONlvBfa482mfbJ59Shhtkd5kf5/k+RPvu/+xsrbD5hSp6SRrPEuGh1tt/Z1zpb6l4cj+x2V1eOjyzJs+f7779/8dbVsfDoZe1ZlX/jCCHWbSC1nea3+d32Q7/49n/odcizGKH7W5oXPxI03wrLqt291eQ3eg+QlzDaW299833ERP469vLs1q0TRrDFrQfjNrHirSbLxHo91r1taai7wWyfYEtpt+903/30/wB/fXZjM6q1TJvDXMyz1i11Lzdf037fqssm+GaW4h+0v8/+/XmYjF3joaTXKrnmEOvfb59Q0eOfUra7T9wiPePsmT/c3181iMTPmscFTEOLOXfxI/hLUbvUdV+03kUEO/yU+R3rpw6dN3kdGGquR7l4A8T6d4q8M6F4gT7NZpr1s7wxTXnzw/Ps+f8A9Dr6HD5hRgrNGlWulojh0+Mb3nhBPHGjeGUm0z7Y9lco95++h2O6b32J9z5Pk/30ravNQ1Q/bsq6b8ZrXW4pZ77w/wCSjpstkS5/jT5/v7K8/wCuWYe3Dxz481W28Fy3d3o3ky6jClq6Jco/ku6f3NlbwxMZF+1M/UvHMF54ZexfTbPzZ0R3d7n/AFKJ8ifJs/2KxqtSE4qaueM+JLl7/SbTXHk2RWrvOn9z/fripUVJ6nHCPMeb69quq2bWUeovM8V06PvdP4HrqeHSQTppFiHxPqupN9k+3Ps87ej/AH9lZxopsUVY7CHUvEfh5rS102+he4uoX864R3+5v/v11Rp8iOqLsQHU9dUlVUMAcA75uRU88CbRP1F+J2vQaJ4NuNZsdk2+FNiPRiWmtDsa5j5P1h9S8Sap573yQxOn8e/Zs/uV5LpczMXh+ZnRJ8Lt+jahdabPps0UDujvd3PybNnz/wAH3/7nz1WIwMbbmOJwnKjxfwlrb3Piv7L+5trdIXffdp52+BE/jrKjgY9zkpUXc9Gs/B9r48guNV8MQb30tNlzNbu8KP8AP9/Z86f/ALFN4c2VDmPRfA3g/wAOeHvDllp092+m3utzeQ9vMnzu/wDt/wByl9UbNo4K5x/xI8Hx2FvLqVrPC9pazI8M037mFJ0+5s/jeuqng4w1Oj6rFdTy/wAH/wDC1Nb1Jb7RvBVncpZW1lavDcXKQokCPNs3/wB9/vp/wCvQgqcFYPq8O59a6D4S8AJbvY/2PNDd3sL/ACO777Z9nzv/APt1k1Q7mHsYdy2/w90aFfLj1+8SJPkRHTfs/wCB1wV6FGb0Yexh3OE+IXhux8PJaT2Oq3Nyj/uH87Zsh2fc2f8Afb12YfDUZw91lLCwfUr6DbQX+jWV959y/wBqhSb7/wDHWlDAy5tB+whDqNufAfhy/ld7rRvtNxOmzfMjzPXZDBunuVGqpaI4xNK8D2bSwf8ACHaPcxTvs2ahZ/P8n+49KpHyNlFPcu2f9gWd6n2HwB4V3v8A3NKTe/8AwN6dHB+2Jq8lE9IufFXh/wAJaNqCeINNttHsktoN8KaaiTb9/wD6B9yssTQWHMY4mM9D5vufGH2DxBqH9lai76YiJep8mx0dPvvD8/yff+/XnQWplc76H4qQa94Zl0qPUdVme1h3vb3eqzeT57/ffZv2OlFS6E2VNN+N/i28tU03Rr68sNPSHyETfv8AO/297/7j15uIrXmZUq+pt3njPWL/AESKC6n013gvPtv+kQu/3E2bJvnTenz11fWFGKNZYlI5y8+JfirxJa/8TXWbO2lgdPJmh03YibP7j/wfwVu9UV7S5FZ+JPFWsXsv9v8AjXWIYnmT5IbzY7p/wD7/APHWTi9w5mz2Xwfpuq63/Yk+q+INSht/Juktnt7997p8j/P/AN8VvQxEm7SOqlBw1Z6KiQbv9Eut+z+N/nevRvTa1ZtKSLelPBrGpPYwR3Nz5Hz3L2lt5yQp/t/wJWKXNsT7Y6i5+GmgeIbX95rOpfZHT/UxTPC//A3rT2YvaHOXP7N/hKaJ4P7R1h4v7n2lP/iK554Mp1OYwpvg5/whN7F/YHw5m8VWk/37t9VhtrqwdPnR4YX2JNv/ANt/krWjgzKVVrQ2Nb8YazbPcJ/wqD4nTXs8LzQzedDeW3n/ACJ5Hkpc7Nnyf3Nld8lJLYmlSg2cJ4k8K6N8XdU1XQ77wdo+g669mk6Qwultqdns2fOkKf8AA0/jrxMVUmnsdbwcJnKv8K/Dng/RrqO+8CXOpSwTPAmpzak8O90fZ9zZs/g/2K4atWp7NnPUwnMtDifiF4YsX8L6hp2lWt/DcPD8j2PzvvrwKbqSqWZ5VXANM8KTW/H/AIk1T+wLG0uUSCFLX7RcO8KWyfc3+d/BX1NHLoRV7mlGh3Jbz40/Y3uI57TY7p9lS4859m9N6b/n/wByt5QhDQ6vZJE3i3W9N+IWkzWOjXaW2+bz3R5tn7jZ9z/vuuhxotaMuvT5kM+HUPhjwHcJrF3Alzqf/PF33on+5XlYhNP3TgWGd9Dd8bfEjxjrctppWj+DrBNM+0pN9o+0o/7/APj3/wDfe+uunHudXIdNf+M/g7bRXugeC9N1WbVrVEnub6+s3hS5/gdId/zp/wB8fwUp0OZ3QeyOBttVS21SKOONHd5kT99N/H/n56dRXWpXwo1k1jXIbWWexkhh1CCbzkld/k3151SnqefXr8rNBPGc9h4Um8Pz+I7mbz3d4X3u6b32ec//AAPZUP3tDmjV1MnVfiXJ4SW3/sbZN5CJ502/+N337KxlhnLU6oz0OosPiRqOsWSSazBMlp5yTu6fx7P4Hf8A9kp0oyRNuYim+IU9hbu+lXfzp8iRIiVtKjKfUao31LvhL46+I4bq9+ywWyPdQukMTp5MMM/9/wD367YuUFqdTldHkVzpTpdXes2OpXNnre/Zc77lNm//AGErGpNt7GMkmXf+Fx+MdK8Ly+EdKvkmm1S/SB4bvRPndHTZs850/v16VHDwqGkX7HDu259p6D+yR8EtY8L6Pob+P7z+07WzghmfRteh2ef/AB7E+f5N9erSymEtT8/rY/FUcQ3FFe8/4J4+B5ori0tPib42hsrpNlzbv9mdJv8Af+RK6K2BhUVrjp8RY2Ts4lfXv2IfsEXn6d8SkS3R0dLS40f+P/fR65I8OxqvRno0s4rT+JHhnxv+HXi7wToMuh32uWdzFO6eTsfYm/8A20T5/wD9uqxnDawavc+ho4/mOKv/AATPptv4fvtc8caVv1Hz7WGx+073+T/b2fIn3/46yw2WRqLc3liOYxP7E1HR9Ou7HRtH/tjR7KbZsR9+/wCff9+vLq0/Zsq3UyvHnhvWfiFFE8emppvkOiWyW6bE/wCB/wDxdFOtyj5rD/DHwo8Y6PbxPqVpZuifct0m++n3/vpWdTF2mRUrJTRDqXh7xAn2f+ztKvHS1/132f7ib33111McuQ6qlZchQNhqWT/xKpOv9ysva0zL26Pq3TfjTofiHwlp/hy+sbzUtQgsEtX/AH2/7S/9/wCdP49n3KqpK56DfKbv2a+h1LStV0bQ/DF5/bds7zaTNr1tbTQz7N6b0m2bH2fP/wAA+/ThBMxeI5Weea98Y9c8N+Gdd8AarpWiWcr3jpcwzXP2l0d/kTZ5L7P4Pv765sTzGFfF8+hxuia34EhitLF5POe1RILmZLbZNco773+f79Y0eYdB8x6x/bFp4J0hJPBWlI8X3JonSFPk3u//AAP/AIHRGtrqbKVjxHxP428eeNr+XVb6PUoYvtPyPFDsT+5/l66o1EzZYi2h2Gj+M/H6TxPrHip7m0kRIfsjwvcun+58myueUpkShPoc1YeJLvStX8RwSXWpQ2V1eJdWEr74fkR3d0fZ/tzO9YS9ozknznqeg/E7R9SsIo59cvHuP9S6TXLp/wAD+f7leFiI4iGzOR85q3Pi3Q0l8ieS8f8A333153tcQ3a4rz7kttr2jeJ7LUND0Ox854HR32ffT/b/APH6+qyPDV95M0p1JnffDHQYJtDt9Nd0hfSJntby3e2R/OdHd9m9/wDYdK+9wVqekkcmKr1I7M7fw2/g6a6u559RuUtEvHsv3Wm70hnhn2PD8n+3/HXTXguhWGrPqeQQ+A7XVXlvk1hJrdLx/khhf5Hfe+z5641h1Nm1bGuGiMTw9qr+DLB/FvifQLmz2TQWsKXemzbH3wO77Ef+PelTWn9UWh24GhLHu0meafGb4neI9eg12fSr6G80V9Kd/s8uiQwvbOn+2m99leJXxDxDPQr5N7BXTPDdN8SPbXEV3a/8fD/IiSpvR/76PXPTR5TdtD0Lwfok+t3GjwR2NhNb+c9kkV9Mjv8A7Dv/ALG+alUQrlh5oPD10+hp++ltZnR3R/uOnyPsrz54dSmEaCOt8N3kGpJLaTwTO6J8iTfOm/8A4HSxNBxSsZ1KTRt3/g/TrPQbjVb79ykE3kec6Ps89/4ESuuOyOqFM6PwN8K/hzNfy6rqr62/2WH7U8rzbIf9v/b+StkludkKBY+J3x10rwlFplj4E01JksX/ANGuE2TQ7Hg2Omz7/wDGn36wliIbJBXnyLQ4fxJ8ePGmvaNbyQeH302V/ndIZnh/z/uV59aVWTvFnn/WJNjPA3i3xbbabdz6x/wj2sRPMiQ2mvXNzDawv/z3TYj/AD16eDqt7nRBNn2t8NPiF4m8Q+H7SP8A4RW51XU0h/0yaxhe209H/wBh5n37P/H69GpNpXOuFO56VYf2i8H2u+ks9/8Azxt97on++7//ABFeZPMGj2qGXxkTJNHcxO8Du7om/wAlPn3/APoFa0cxd9TPE5clseI6l488ceIXvfAE+m6rD4juk+e00bUptN1C2st+9Hd/nst/8H+uTf8APX0KxFOa1PAlRnTegfEhPH958MrKC0+HNh4h8a2rp/yHLa2ufJtfn3/vodkCTbP7nyVwYj2UtTopTl1PmWH4r/FHRLWWe60NLy0vXR0iu/3Nlcuk/wB/Ynz/AH02b0/geuaUKbgzpoVec9F8W/HvVdYsItH8OeDtK0e9dES5eG2SZ/P/AI0h3p9z/bryqdKmpNhiEux51qWlXyWX9peJ5/8AXvAn2Hzt91s3pvdErCGKnJ2POg7Gho/hvwP4butJk0PwzDqtv4ld4IbiL/SX89/uQ7JvuVpOE6nUJzZ6rF+y94E8R6HDrgt/BlvqElnNe3NiyPDdW2z+B/J3/P8AP/cq6OX1oO7ZUqnMeZeMP2aZPhpqlpPpXifRPK16F3f7JqqP5NqiPM8/z7P4E+SuuSVNe8a00rHE+IfAc9/FLPo3jzfcPD5G/UbNH3p/Bs2JXk/XeV2OBVddTzKHwrrnhuW4/tXxBDeW7o6J9/elerhsQqiOqFRMzLnW7SFH8zyU+yp57vND9z5N9bNXI+IpJ4w0a8t0u4J/OSf5HRHfY/8At1k6aZ59ehzMpalN/wASh547tPKg3/ZnSb5ER/8A0N6zVBJnNGnqM0qzn1L7PdPfWH2dH+/v37NlaqCR1Qgep6JZz6rpD759lvPNBMmyH77ojpv3/wDA/uf7FctWmoaouS5SGbwxBpU/2TTdZ+2Sum+FLdNj7/7lYxrW3OWVdxdh/h7wZfWyXGo6rqP2y7T/AJYxf7afx/8AxFXLHRNYzOMm8H+J9V059V+w+TfQO8P2Sab55k/getadWFRG0dTs5nu9N0jSbqexmS7gufsV+j/vofv7Pk/+Lq6TlB3uddGg2+WRUTxbfaP5V1d2NhefPPvSH/RnT5/kffsevVpY+cFa52SyfC25pI9T8DfFf4y6VoaeIE0p7PSp7b7VDM+sI6TfOiIn+x9+reJmtTz5YPBS0jE7jTf2yfE1t4aTxBrnhmwv9PTVYNMuXS/+dHfem/f/ABpvRK66GZTgYSyqi9Ujwr4tfFTVfiXf2n9o+T9ktbmd0TT/ALn+xvdPkf8A3/v08dms8UrHNTwFmcDo+qx/bYrTWYHmtIbnz3d/n8l/9hHrz6GJnSNpYflOrv8AUvE2pXCalPfeTFZfuLCFIfs3yP8A7CVwV6nMdElZGe+vXdnpup3Wj6k9zcWSJ53ybPJ/4BXJGLbOWbOKtvjBqNndXEE7zOj/AD/f+49b1sJ7yOapF851Vn8V9N02WWe+d0e62XWz+/8AJRWw3unXUT5A/wCFm+H2+ZoeTyf33euf6pM5DQ/4SrTtEs7K+0qe5+2/ch1FLl0RHTZv8l0+59+u5o9qs7l50g1vQUnutVvLnyH2P8ju6f3H/wBv+5WTujkVNyZiXngm7sNIvnsd76m7wPDbyw796bP++E2f+z1nNXKnhepzkKa5olh/xOLXZcPv3u/yf7/+5RTaQ6f7vQ1rDXtcfzrpNV86J4djwvN9z/KV1vDwZ0qFzQ8MalqWqrFptj4ghd03vDCiO6bP++PkrKWFijRU9D1Czv8A+yrC3SedHvX2fPDD/rv+AVKXPohQdx03hJPFSPPP4cv7mJH/AHzxQom//vv5H/4BWqw4qkbmLrem+GNN1SLTtS8JOib0RLiWzuXT/vjf8/8AfrKeE5zGVE6XXrONNDf+zbW2hieFES4iR9j/APA645ZfZ3scsqOpL8HH02Hxb/aX9nO+p3Vt/Z6WNu/k/bH++nzv8if3K9zBVVTLq0eZaHo1h8Wp7O4RJ9Hs9Ee9vJ0dLd/Of5N6b0/v/cSvWli1Y5fq7vqdR4S/aE8K6w93d+DtYfUrjToUS82JCjpv2b96P9z79ZRxcp6SNfqTief/ABj+Itjrfw51ieO18T20tlNZfPDNvmTe7/cRPufcf/xyuuM6bV2wdC2hD8GdSk0HRvsms+Gde1W4nuYLpJbu2+07EdNn/LZ//HKxWLjidJGlLD4pbHQfFG88Qax4D1XSvD/gr97evPp80T7E2Wr/ACef8n39/wDc/grnrPD01qx1IYvqz438W6Vo3gmySCR4ZtddHgmsfnmmhn3/ACb/AJNifJ86J9/5P9uuDCUI12cyi5HR+BrnxPrEX9oz/D3XrO3sv+Pm+uP3NlD8n3/nTe/9z5K1xWGhRRqqTPSPDHwfg1KVPE999vsLe6f/AI+JYU+f+/Xkxou5vQwrudHf3Pw18GJFPoeq/b4r2zd5nR/Ofz0dH2f7G9K6Y09NTv8AYpbkuvfG+xTwbb6Hpt0ltqED73hez3/P87umz+/89YyqrqZyqqCOU8AeNvjpoN1e3dp4csLy31G5+1Ok1tvT7nz/AH9mzfXLPF0Ybs5J5jyaHp2ieP8A4hXkUs/ifQ9Bhu55vkt4bOGbyU/gRPkrz4V5412sRDFTqM3LTUPh9d3Nk/xE8WeC9OuUZEjtrLTk1HUkL/J99P3MH/A3r28LhY0l7x306Upq9j6L8JfBP4JaPKl9B4cTWLhNn/IQ+f8A8g/cr244dRVzPnseoJDa2cSQQQJDbwfcSFNiIn+5/BXQrLRh7Ww2aGB38+B7b/b3/J/4/WFXAU2tUa4fHzufMX7Q/wAePiv4Du/7D8I/DbUrBH37Ne1OzSZJv9uHZ8n/AH3/AN8V5lTLoX0PUWYStqeH+GPj3408W+Pv7N8TeNZk12d0tXt4rZ3hs0fZ99IX2Wqb9n+389ROlZbnNOSkHiH4qeFbx3n1nx+j/ZbmeH7PsvIfOdHdH+TZsf50rz50HJ7nJKnc85s/td/oKPpV9puy1Te8NxqsKTfJP/Gjvv8A46vkaRvhpKG5n+J/ivqPh6zuINHj36nv2J9nfej7P9v+5WbVjatXTRnw/HLxdeaT5HiPSrOa72OkLvbJ539/7/8AwBK1jGmzzY1VcpP4wntvAb+HI9Nh+yXsyTTSyoiOmx9/363jQg+p1xrRsYmg+J3trqy1X55t/wB/7Pc/ZndP9t0rVaHNRaTPRk8T32vWtp/arwuib32QwpD/AAOn8H3/AOCuOs2LEO+xdh1vTvtXkfwQfI6ed9yvGxmGb2PnMVKomc1451XSof392nnJBD5/+u3u6f7f/jldmXYdx3NsFKo9zyHW/Elq++RJPnS2d3hT+D5Pkr36dO256rizl9E1WPR9Z/dwecnyTok3yJ9/+DZ9+ipTuZSib1nfppt08929m/zu6Q/Jsh/8crncGjHkZU1LxVPcxfZNOtE+0J/x7RRQ7N7u/wBz5KxdTlDkZ6X4V/4T+5s30a+0e5S3tUTZcOjwun993qZTgtzXn5TsJvDE+mumo2l9NNL5Lu8Pk7N+/wDg3vWEpQkHMpFH/hIfEdhFb2MenXlt5/8AAkO9/wDvuuOMNTGZp394mlNFqOqvNDdujpbOnyO6f3Pv/wAddcIaGtIwpvG13f6a9jdXf2O3T5H3w70dP+eDp/H/AL9aeycTeGOlEo/8I94Am02LTng1KHf8iJaXjpM6f+z0cziOeOnLQ0LD4G+BLnV30608f+JLNNm+5t5v30P+5M6Js++m/Y9bU8VNG1Kj7yZ3eq/snfELTdOln0PxAj6VP/pX2Sa287zn2fJ/qfufJ/HRPGSR6GKw94aHgU0Oub5dK0PTrx7i1d3mt/uPCn8f+5XRSlc8+muUL+w1VNU8/wA/ZafI7v8AaUT/AOzrWbNZx5kdA/jCx2TWqSTXlxapv2W/z/cSuVUzk9kZ9z4Y8R6rqllfeGdS3vqnyJC7wwu90n3ET5/n37/+AVqqYvZI5/Uvhp4jvLqW01iSwhdH2P5upQ70/v8A8dauNiYQudbrfwNtJp9Mne7muUnhTY9veQvCibE+f5PnrKVWwTgTf8KT8M/wG8Zex+0vyPWo9qP6vA4SzfX7NXe70q8v0R03uiIiI/8Af31rJWG22eoeA0u01GKe+1WG2t/J3zeTM7v/AMDrNwZ10ad1cl+Jfi2S/v0nTVbaF96WqeS/yb/7/wDwPfWajcj2qloXYU8K3+jaZY30CXMs8M73n8aP8/yf5/jrkrNwZyVXqQQ2HhW2RI5JJndH+RHdNif8D/8AHK1jzPqdMahtaUlq8CeRo9nZ/avkhluE8lHn/wDQ9lbKE7GvtNCv4V1W00TXt99rD3n2Wb/XeTsT/wDYqaBhSd2ei6l8Y5PENxd6VHHZ3OjwQoj2+/5HR/49n30+f+NPnrWtX5DraM+bWNZtp/sN9Y6bcxb/APQ0t/3KP/vvM/yVrhaynuTKSscr8S/FV34JutY8FWl9bTRT3++2uNJTYjwfx73/AOW38H+wmz5Pv11VXE5ZyOU/4TOS2srLUdDvt/26ZHfZv3p8n/fCfJXFbk2CnK+4abrf2/UovtTzXnkQ7Idk3zo7/Jv37P4KXtWFSy2NXw3omlaPf3t1JpWmvd6jbPaw6zp1/c22oWaP8nz/AD+Q6f8AAKznmSlohfWObQ3rb4nR+G7xJINV1J3vUSCaW4f7mz5Ed02bHrkniKs37oX5tjun1jx/qX2TX7X4jalDcWr/ALm0iT9zMj7Pv/wf99/+z0PFyp6RJVXFLYsaDr3jjxVevpsHiO/d0d/O2f6mH+/v+StqWBr493uctfEYpOzOM8JeNvCPi3xbqtjo2lar4qu4N6b9Otn/AHz/AMDu6fc3/PsevoY4KWCib4SPM9T1PwZ4V8aaD4I1uPx5vuYr2H5NMt5vtKWfyP8AP/n+5XBiFOsz0KlNI4r40/E7VdN0tPDljo9/o7vCk1nfJc+S/kOmx4NifwVz8yQ4VFE8U8PQ/wClW8+lfaZrh7nf5T/coc7Iyq4hrY9Ov4b6awe+tJ7C2vd+x0hT7n+/v+/89ePKo610jzHOVRnVeEvFVrrdl9k1y+tn1BPvw2k3yPs++leBi8sr1JppjWCdTUytBfQ/Ekt7aeJvFuj6k9kk6W2nQ2aJs3o6Jvm2J5z/APs9fa4ehToRVj1KVKFMvXnwu1WGK402COzhstn/AB9/cTZ/6Hvrolhp1neJ6EMVCKsb9n+0b4t/Z+8M6F4K1jRvOi0t9kOo3E32m1uYH/gR/kdP9yvSdbSx5bhd3PSNE/bn1nxVYXdr4O+Gyf2hZWz6hv1O8dLK5tU+/wCTs3vv3/8Ajm+snUu7h7M8M+Iv7Z/x+17zdK8OalpWiXF1Nsd9Ds/tjw/3HR5n/uf+h76zliJ9y6KijyPUP+GlviXqNtr/AMTNfeGyjhdLy7tPkuZk8nYiPs+/89c0qk2dUpROq0SbQ/B+jW8Hhx4dmzZcvC6edMn39j7Pv/crkxGIaOecuUzLa/8AB15En2vQ/OeD+BLbe7p/vvWNGtzbnLLE2djT/sfQ9YsLR7HTdSubieZ4YXm2IkOzY+z5Pk2O7v8AfoqVDedTkVy7/wAIxpWiOk9pqKPFazbIYbdN+/8Ag/j+ffXn1Ksjz6mIbLD3mlWcXkSaPvRH2XMNw/8Ark/ub650qiMnUaOS1jR/CN5ZXGlQX1zCkj74U2fcT+NNn9+to1qkQVaRx/iTR9K8JeLb3TbHWX1K0ewSazlTZ8/yJv3p/B8/8FelQquZ381kavh7VUfRLfUoNHh810Tfsm+5/wCz/wDfddcqKkrj5uY1r+H7NdXCRzvC3ko779jp86f7H/s9cFWKbOPFOD2OM/4RjUf7cuP3b3P9o+Qjvbo/3N/3ET/gFdeFSibYOUOxoeEvgta+KtSvYLr7Sl39gd5re33u6bIH/wBc6b0tfufx/O/9z+OuupU5Ttcbmn8Mf2dU8W/ZPEeuWty+mI++2R0dPtP+wj/3P9uiFTmMnA9I8PfBx7m9u5PE39jvZb/3NpaWafIn+/W7gpE+zR0Vt8EPBWmpLP4fsYbC4nfe83k7331jLCKWw/ZmFr3g/WPDcsUmm6rYJ9zYjzOn/AE3/wDoFeJicHOJyV6fKVPBnieC21T7V9kmuU0Gb7Vc2Mszu82zZ9z/AH32JWNLCTe7FQgmc/Z63qttYXdrdaVNYXc829EdPkdP+m1dMYamdRamEiT38ss91OiTQPv8n76bP7ldUYW3NaKNC28PR+JNZl02C0mS4n37HeH77/8Axfz1d7m1RRRq6VoOm2F/FP410rWLmLS99qlvYukM3n/f3/8Aj9HsUwpqL1L3hJ/h5r2oxab4x8cX/hJ7rZO+uTJc36Xjunzo6J9z59nzv/frqUKaRX1i01Y7q5+K/irR9G/sa08QXKaZZQpa2zxWz2bpAn8af7H8dclZQ6HtOtz0zzezsLHW31DX31W/m+2v5M1xb3KPv/232f8AodFJnnyjYNE1Xwdokrx+IJEfSkT/AEm4uNK+0uif3/7+/wD2K1m2awV1qUkv/hf4hunutDsZrO087ZDsT7NM77P9uslM5HPUz/ENzpWm2ulf2HrNhcvo9zvh3zJDNbfPv3wun8daqoLnO11LxD4VmTULv/hI9V1XUEuUfzb5E2XKbP8AY/j/AM/JQ6nMXTgcvc63BC+y+/cxOn3IUTfs/uVk4thUgWhrdrgfu5F46ecnHt9+o5Dn9hI5u/8ACuuWelvp1jqL/ZH3/J9+umLhWlyPfuepUpqSvE6L4Lfs8XfxF1y7k1L4jWGlROn+ptEe5upv+B/cT/c37/8AYr67AcP4lw551E49tD5/GZpWwb5Uj2jxz8Df2d/hdpKabr+m694n8R3uyeG3TUnSb5P+W3yJ8if8AffXoU8nwmx56rt6s4ez/Y/8aeKpX1zwl4Zv/Ddv/wAsbfW9V3+cn+wmxHrlxeSYKWiNY4gl1j4LftBaJpF3Y3fwkfWJXd4XuNPmtrnzoP8Ac376+Zq5BUhO6NqeM1MC5TxxbPb6P4n8AeJ7B3/4+ZrvTXRP+APs2f8Aj9a1csnCB308YmeWTPA942nRv50s+/ej70TZ/crzZR5DoS5dS3NYaN4J8ZWk+pSfbNVnsLW6hit332rwP86TPWMoqRqpJnRP4h8QfYNQ+wwXmq/6SiIjwoiJv+/v+f5P9isowOd6nD6xqTzfZPtUc1zKj/Pv2PsdP8/crZUb6i5Am1KDTdLl+yeDrnVX37Psn2l0RP8Af2VrTsw5irqT3b2vmeH9Aez1DZvmt3+R0/vpvf7/APv1pOCsD1GaxN5MsTyQPv3p++hf5/8Acrz4w5mZxhqP+x6z/ZcWsXdpbPp89z5HlTXn77Z/f2V1RonXDQ7a68WePr3UrPw58JdB1GCKFvO+0WVslz5smz7k3nI6Qp/4/WscKoas7aNVHdeHvgb4n8Qpb6r8V9cvLa9R3+x2+jXP2byUf/XJM6JsffXXCuqSsjLERUz0Kzufh58E7VNK0DQIba4n/wCXfTrbfczf+zvWEsXUmczdjNvPE/xw1hIoNG8P3PiR72F9lvoOj3s32Pf8mybfCib6wl7SRlKRzM3w08a23iO78VfFvQJrZ9L03fZ6dqPzvcvs+R3Te+xP9iopYRwd2ZRi7nUfDH4XeMfickT6P8NYdKtJ0d01CX/Rk/74T53rqdPodUVofSeg/sPeFdV0ZLTxbfPNcPs3yw/Js2I/yJ/sfP8A39/+3WcsJyjp2TPm74gfsceN/g9rL31uLrWNFmmxFd27f8eyP8m90++/8fyJ86f3P465ZUuV6noU5q1jzDVfBN14eurueedIUffdW1jd3PyXif3N6fcm37/7lVKcFsOeFtqeoaP421jwxqkVp8Q9Gv8ATZUtktdk333/ALj7Nm9/+AfwVtSxc4aI5Jx5TzT42fFG+mlt9Ng0q8TT7p/JvLe+s02eR99H2P8AOldM5XVzKxxVhr13o908EfiqZ0d3R7SK2eG6Tf8Af3/J9x02VyTTE0Z6eMPsdxF9kvvJtP8AUJCkOyGH5/8AcoiZQqXdj1XxJ8Tv+Eh0ubQHgd73wbDa6hc+JNJR4ft+nP5KPvf7/wBpSaZP4PuVojrjqcpqviHTbnVpdl1viS28+FHsPJeFE/57b/nd/k+//f30qkE0ROPMVbBIEuP9RDDp+xJvNR3373Tf9/5/79cFSlrocrwjkzrde8PQeDPFFxY+GZ7ma3/180s03nQvPsTenyfwVmpWNsdgY3Wpj6P4kn1XXPIfe7+d/wAu8PyJPWqqIx+qQhFGhqVzrDvbz6/sd57/AO1InnfPcoj/AHH2f5+eq0Q6qUpo6bTfA2uX/gXUNfTTYdNi87Z9ulhS5fZ86Ton9xN7w/P/AB0OSO9UUoHH/ELwNP8Aak8QPPC8r7Ps37n55vk+fe//AACueniEjzayJdH8N6VNpLx31i9zLdPvheJ/n+T/AGP7n/2dcuKxzi9DkVbk0Kmq+DL7Ymq+H4H024/5bQ3z/wCuT/vv5KKWI5jKErsxfCum+INV1a3fWdYewtJ/3FzMk377Z/sJXq0pqx3wdkega3YeH9N8L6VpXh/Uk03UPJfZcXCOkMN0/wB/fsTZ/wBttn9yuhSUgo15tnb2vwm8K6R4ZuPGVr8VraPxBp0P9tJY2thNDZ3OyHf5PnTf659+9H2b0rWNO+p1OU2jl7PxDrCeIb6x8OeP9S8SaZa2EDwu8MMyTfOifufkSf8AjrGtVvsYqpqeh+GPE9jqsv8AZryPebE+2u77ET+4if8Ajj1th6tlqaqoir8V/D3wk8Q6DLfa5Jf6brul/Ppu/wD1Mz/7ez7mz/crkr1VUMq1p7HiPw31WCz1zZY7PtD/AL+be77Id/8At1xqLucipNM9b1LXvhleW73es+Dv7euJ4diXF9cvbQwv/sJD87/8DdK6KlZUDWTR5Fqt59giTRoIH+1/v50S3TfsT7iIn8dFOp9YOqi1Yo+FdV1yz/f2nyOnz74X3/8AjlJEOomVU8Q+I5vEF759rc3j3TvN9/e82/8A9DrVRbFzdjQ0fxPrmm7PLtbm2t7VE/1yeSlz/c2PWGKw8mrolQ5dT1CH4nalDZxQeXClw+zZK8Pnb/79clOnKLNY4jl0My5+LXgTVdZ+w654YhmdJkebenybP9t//ZP9uuhVp9jvo111Mq2174Qa3f3EEl34hs7v7T57+Vf7LXY+/wC58n9ytlXn2IxFpjNe8GeANSv0nsfGMNtFqiPBv1PY6I6J9x/n/j/74olKpLocs6cCvYfs66r4k36z4O8R6Vqv2VNmzZ5Kef8A76ffT5/kralCfVBToRZy/ir4M/EPR4ktZ9Kv7CLf8/8ApifP/wADSodZYc0ascVqXgbxpokqTyPfon3N+zf/AOP0e29vsZNB9p1If8uuot77Jufenzy7AfSuiTeANEaW18car/aUtk6I9ppls8z3Pz7NiTP8ibPv70StqWCnh9F8Pc3U3Q+INe8SaPZ6Rd+HNK0N7Pw5dX6XqQ69qSPNv/2HRK9Ghi8Lhn7tVt9tTkrqjit0ey/Dr40fCHw3FaaVo/w6m0fxA7pA+9/O+RP+WyXL/O6V9GsbQ6y0PLlhbH0vZ6Zf6pYpqmnW0t5azr5yXES70dP76f36t47DPqYvDPseB+Jv2rfA+jeL/wDhXmh2N5ea3v8AJ33yfY7ZH37Nnz/P/wCOVy4jOqUXZDhhXc+V/jl8afjF4q0u702++Idgn228+y/2J4efyfJRHdH37Hd3+4n33rz8VnNNwsd8MNbVniXhvwrrNnrj32pQPvf5/kf76J/v18ticQt0x4ityrQ7LxIms+JNG0qxsdKsNlq87w3EX+uhT/nhs/54/Jv/AN/f/frKjX5tzKliWzH0GbUba/fRtKvpry3eHZ9u+dEf/fT79KVXlJjXd9Tq7D4G6jqt6+o3XjGwRJ38+ZPsz/P/AHP4/nrGWPa0R0xq3R1Gt/C601WVPLvntngd983k/wCurmoY9tkRk2zHvPgnaebEkHiP/WJ882zzn/3NiV6H1ttHVFHW+CfghYpOt98RvFtn4e8NJsSbWLu22Im/7iV3YSPM7s25Dvte0H9n221a08M+CvBVn45SyfyLzWbG2uXsk/2/tjv5GxPnf5Efe/8AGlepOEYxuGxLc+P/AIa+A4n03w5pVtbRT/P+6tvJhd/9v/brzPrnPoi37h51eeLfHfjbxH/Y3hXxO9haT3mzfcQ/JZo77Ed5kR9ib6F77MZVz758Bax4Tk0XTZNB1PwxfXENpp8H2vSbeF0vJvJ/ffvtn99H2PXpwpwsS2dJr3jCxs7B7u+1yZLfZ/y8Xnkp/wCyV0KMF0MOa7PCk8Yfs9eNtWvdH8Qar4Vmf7T9x7lEf+P99vT76fJ/frCcux2cqR7FpulWPh7wVLY/DmOzh2WDvpqWjo6O+x9n+/ShHm1E3Yi+C3iH4vX/AIXu5Pi3pqaVrcF46JFFCiI8H8D/ACO6U5yTITZ1d/4n0fVbq48Hawltf+dbb5rd0/gf5K5ZwUzVVGjxfx/8DdHvJ7fUn06G8le8SGG+e2he50q12O/2rzvk+46J9/fXFTy2UHzNnXLGNqx8c/Gb4weGdK159N0rxVNrGq2N/dQQ6jafuXhRP9QiOn39if8AAPk+StZVIUdGjllUcmesfBm2+GvjD4eaJrOpabYarqE/n7LuWFHvXfz3+/8AIm+qUrl8p5P8cvh18LrzxD4g1GfVbbw9cadf2VlbWNpDCjon2VPnSFH3un/Tb7lO1x8tzyX/AIVd4YudD/tKP4oWD/6Y6f6XYXMLzfx/6n+P5P49/wDfrJB9WUdTokttASJEge8v0urPZfwpbJsmTf8Awf3P4H2VonoHw6Gtongnwl4nlS7sdKubPZD89xcW1zM+/wDj/wBS/wA/8f36ylVKtY6W80GCa6t4PCulQ2dvB+4d7iGGGab7/wA/765fyf8AYrGU0x+05TlbzxtBpupW/g67nubm9td6TQ3EyQ+S7/3Hf7lQ6R5latOpM5bxJqs+ial5GlP9xPPdEff5Kb/76f7e96ycLGlSMnFHa+CYbH4i273d99pT7FM7vsdESF0RE/33T/4uqk9BtWkjsfsF3vignjuUitfkTyZn+5sRNn/fCVyTmzXEYnkhYwfHNtJqWpW/kazbQ6f5MFrM+zzkhRHff/t/xpVUKPNuZJKotTl7DxJqPhK91C+u/uO/ko/k/cg3/I6f33+5RXy9S1OWthivDMiT+XfeJ/tkTuiedND86I9ZRw/IFOgdH/whOjbbi1sbqaaWfenz/PDvT+P5K6oT5Ud9OkrHV/C79l34jfEvRtT8T2Lww6fpE3ku99M9m82xN7vD8jp/wOt4ztqa01COp514qvNVma08P2N9eX+haXf3U7u9ykyPPs2edvT5P/261WKshVMTBKyHWGlac8SJdyQ3KQJsSWKHY8KIn39/39/+3XD7VyPF9pqXdEvJ9Kv5YNNk1KGKdHd7hLn99NB/6Bsq/auKNPaOxe8T3N1r2kXE/wBrtrmVE+eZ/vun+xXNh6jm9TKjXc3qeD+FfEMFh4teCeNPJR/JdHTfvd69VQsrnW5nsCeJL68tZo7H5NiO81inyb0T564pReIepk2cInjO1h8UW998/wA6I6Omzenz11UafsEdVJ6GhqVnrl5apH4S0q52P57v5L/7+/fs/gqYaszjDmZznwr1h/D11qd34xuks7TZ5GlW6W0z753+++9E/wDQ/wC/XfTimdcaOh6x/wAJh4Y0HRtMg1LXLDTXns0RPtE2x3/3K6OVVNy5QuXof+Eg1v7RaXc/k6fZXKbIZnf5P3KP9z/gf/j9P6nExdC57/4S/Yt8Z+J/Cdl4o1i/0+2k1CHzobG+sHm+T+Df/c3/ANymqNJOw3+7R5VefATxHoNg/iPVfhrpT6Yk06fa0sEuUTZM8Pzp/n7lbxw9PsYuu3oZVtZ/C6FdHsfF3w1h1W3uprryXS8eF3fYmzfNC/3E2O//AAOnGnTXQh05s7P4Mw+Ff7Dsp7HTX83UbnVLp9PtLz98lrD/AKmff8iQonkunz/f+/WFatCnsdlGhMxP7K8VfELUf+Ejuv7Vs9Enm2fa7uH+D+DZ9zfXz8l9YZ0ONjKTxVJ4P16KCaBNVS1fY+/5KEvq+xi0dGfiX4SYlhoNsc853pWv1pdjI8M8bfFHwdq+qRa58Pbq5ubifz7Z7f7Mn2K8f7iT/P8APvR/++67sdW9qrIznV5zlP8AhJLu8nvZ9Zg2XH/Hklx9zY/+2n3K86hSS1ZrSgj13wB8WtZ8Malo+v332BJdLs/uXH75ETZ/c/77qpTqIJLUPEn7RXxXhgzafEbUn8Pu/wC+sbe5eFHT+BNifcT56xliKiNqSTOam8Q6d8QvKvtf8Pw/a03vC6Qujzf3971yKtURjVioSO40ez8MaDpH26102zRH+5Ds2O71hVnUmcmMqe7oVNSe116z+w3zwpcb03p/BWVGnJPU87c5e20200qW4ggu0R53d3/2H/vp/HXocmgbGVZ+CfijoP2S+tdKvEt4P3yTPYP++/4HsrS0JQ2CU5PodboOlfE3WLjZ4cnttV/5bTedeIib/ubER32f8DrloU4OdrG9KjUme9+APhFIipdeLfEaakn/ADxiRE/4B5yV6dPJ4xdz1aVHl3PTYX8B+G5Usfsmiaaj7PuWyecif7H8dejDDU6aN5QItV8SeHP+e/2y3d/kTydm/wD39/3K5qmPjHRGVSXIYn/CwvDE11/Zsng5H/uRJeb0/wC+HTZXBPE+1drjp1UzKvPAfgDx/ZPaz+FZrOJ7n/SU37N/+5sevpsjyN1pJr4Tz8yxUaS0O88G6FpvgLStZ0T4faWNKstZXbdxWib0Y9N/z70TrX27yLLIq0V7x4NPHRm9zzZPhL4Rs7q4S78R+J0aCaB0S01XY+9PuJ8iJs2VzRyLCUJcxEs0xin7FGfqXhjwx4kbU7FNDsJrKd9lzvme5uXf/bmf59//AI5Xv4XAYHEw5epyZhWxuXRVbueY6l8Ftf8AB9nLH4O019Y0qD99ZxfcvbD/AGE/vw/30/74Svl8y4ar0rvDHsZXxDQq2WKPqDwN8b/Bz/CqykvrHzpdLtoLK5S0Te8M6J/Gj7H/AIK+ZdGvhXbEn0M6lDEq+GPnX9oT9pbxVqvjLTNN+HniPUvD2n2Vml06RedDdee/30fY+x/uJs/365KtZT2LhEo/s/eLfi/4q+Imp/EbVfF000VrDBavNKiTPc/3Ed3Tf8n+x/sVjGD3M6kT6Y8T+MNY8c2SWOqyI9lPbJ9st/J2Qv8Af++lbOZorHzV8afgh4AtvD9x4x8P6amm3di/n3iWibEmR3+d9n3Ef5/4Kwkrhoem/ATyLb4X6JBpSTXnz3SPcQwv8j/apt//ALPUqnY0tYxbz4UaH45+L+t6x4x0dH0/TntfklmdHuZ/JT+59xPkrZKwc9j1Kz8E+CklitIPDGlQ2m99j/YP9j/b/wByk5E3Z5b8VPhXYw+Grjxb4OksLC70uZHubS3+46f30T/YrJiO4+FfgPwPr3gjR38R6Gmt7PP2TX1mnnP+/fZ8n/fFT8WhTkdh/wAKf8F6b4ou/FUHw2sHu710+SbSkfZsTZsTenyJ8m//AIHS+rc2plKZ4T8VPgD4c8T/ABVt/GP9nPpqeS739pD8n2n+5/wD7/8A45WrWhkepvonhW/0G3sbrQNHSLYkKQpYJ9zZ8j1iwOE/ZysIL/Rtaj1jStNuXg1i6td72yfIiIn3Pk+RPv8AyVEdC6cuYPHOj6HYfGHQnSezsLe6htU+wp8n2l3un+TYn399Z1EpMVShzncfFfwH4HvPAGux33guwS4gsJ5vOSwTfvSB/wCPZ/BW9SnZC9g4nxr4nuXh0G4SOf7Z5E37m3S2+eFP7jp/Gm+s4wFytHUaJpVi/h5J760sLy9eFP8AQZod6I//AOxXLVlczqyOt+F3hbxb8RNdm0T4c+EYUZ0dN7IiIjp/HvmfZ/vp9+soUnIyimz7V+AvwV8c+FdC1rRfGnifRdT0bWEktr7SrWaa5CzY2v8AvPkCP/fREr0sLhOSFmdeElak0z4Z+Pvw2+J/wjvv+Jp4V+2eH725e2ttY0cfabDy/n+R3T/UOmz+OiGBcJNnJhYOFVtnhGlX8dzskn1WwsNPg+T98+xK4+ScehzSpu56L4M0e71iwu54J7mz3v5CTTQ/8fLp990+f7n9yuStiJxYWsXrn4b6zf2SSPrlt/rkg2XDzQoj/wC26fcrFZkoTRVjyfQvhD8V4PEcuq654duVSCZ4ftEt55yP8nyOj/3H/gr0a2aR5VYZob/HHhvV5Xk0C/hu/n2RTQujunzp8mz59n+5W8cWqi0Ope8YiaPaprcX26PY88L3s0Pnb/8Ax9//AEBK2Ur7jfunoHifw94qTSLGfwzpV/eS2vz232F/+B/frKbsb4N2ZoeNvh7d6lLL4qvtSm+0WTpPN/o2xHdE+d0f/f3pvralI9WTTRif23aeD9X0rxN8RtN1Xxbe6ciWuiRJCj2ump9/fs/jf/0CuuNWxzzkmeh+Bfjr4A0XXr3x3rHiD+zbh79LqFL7w894ifJsR9nz/c2P/uffrZYixyy1Z9DeJ/27NM8SeD7LSb/4jaJYxa0nnDUNNSa2ubi1+452P/q6mE43uaTpwn1Pnzxh+0brnhj4Wf8ACP6b44/t6Kfe9npKP52yfe/+u/uJ8+/Z/H8ldkcVGC1CGEgtTwfwT4n8d69pdpfeJtZuZne8n+zeb9xP9xP7lcjxSnB2Cckj6A+D/hiDxJYWmmzzwo90j/PNDvR/n/jT7n/AK8R1f3mprSxkYaM6Lxn45+xrqfgdLu5mtNOfyYXe8fZs+/8Af3/7FDXM9BSqqWx5V4t1K61uBNO8OWO950f9zC7o8zp/uf8AA66qVO25hKVjgvt3jiP92boLt+XHndMdq1tEy5pHS6J8Gdc8Q+F38f8A/CY/ZrJ3e6ube00f7TDDsf50d/8AgFeZCq5nPSh3Kuj/AAxsfEl1dXXhnx29zLdIiJFqP7nYif3E/j/33Soq4r2bNZVeTQu3ngPxHZ79Gkghm8hEhme0h3p/frtjioSNZHH+M5rGzv7T+1bS8mmTZapF9gf7/wDv1qnTkrm9E9YTUtK+z7P+EcfTbSGHfDCnzonyf+z1586kL6I87FVW56E+j+NvE3h63vrHUbS51LwZqNtvdE8m5/sqfZ8kyO/zw/P/AAfcetqbhLdCnT9pEwNHsL7VbV9cjns7950dPOR/30L/AMGz/wDYonRUdhfVzqLDwxfeHvs+ua54DTWInTfDbvqU1tN/v/J/6BWtKmmrsPYI+gvAPjb4Uar4WvbF9Aj0TW0tp0SLTNVh01Psv+u+e8md5vnfYjuib/n+5sR67MPjsA420uZe0gmcVbf8K58JTv4tnkvPtCQu/wBht9+pWUPzumyG5SGHe+z59jw/c+ffVRxmXqWiPQw+JpozE/aZ8M2EFlpvhzSoUsrV/n3703wf3P8AY+f/AG6zqYi/ws3q1EtjirDW77xDrep+I0e8trFN7/aJt6fP/fT++n3K86rXn3M41X1O40fxJqOvW7wXWpQ3KQfJ9oTfsm/+zrxqkpNnLjZcq0OjsNK1XUkingurCzt9+yZ0Tzpv+AIn3P8AgeyvRwdHm1ZzYapKTsei6JDPo6O8em3nz7E86+m87/viFPkSvp8Pn0sDJKHwnoVsini46kr6lHf38qaj4j1VIpP+Xd32Q/8AANlfc5ZxDlWMhp8Z8rjckqYKV0V5vsOmrcXdq+yK12PNv+d//Q69uMsLiKLlc4KNPETqe1tseX+CfE/hL4e2uq/a7ua8TVL97qHZbfc/v/x/c/26+ewuY0cPWcUz1cTGvmlNUmtirqvjn4r+OWltPhz4YSzsk+/do6XNzs3/ANzfsT/x+pxuaY2vG2GLweWYLDu+JPnnxb488d+G/GVxY2l9qtzcac+zZcb/ALU7/fd97/J9/wD8cSvi8XHF1ZN4hn0UK+EpK2HRzWveOb6a1fX576a/itUd3eWHZ53yf30/3K8+mjphZnpv7OXxg/sHwze6dP4E1ia7ur95k2bIfk2J/f2f3HraVTlMatj1ObTfFvxR8deF/F2h6VeWelacifaXuH3+S6Tu7p8n99NiVipXM+Y9F+KOm3Vn8NvEv2tLaHfpV0+9IfnR0R62T7hzFf4CJfTfCrRPLu7+53vdPvd9n/L09S6liIVnJluG8j8MeMvEGnX0c1zLqN4l0iWLo7on2WFPuf8AAHrB1mjrjT5lcwr+w1Lx/wDFLT9Y0rwxqVhaeHngd7i4mhdN6O7uibHffv8AuPTUrkHoHjbR7u/8F+I/Msfv6bdJMn3PkeB/uVqtQK/wlubTw34B8MyaO/2N4H2O9xN5z/6598zv/AnzvUR0Zzykz0228YalYeMtVvpNZeayS2T5NiP/AHNn/ob11xqWVjJyZ4F+1L4qvr/QbLXEvoXf+2ESaHfs3psm+T5P4KyZqd7oP/Ey8EaPdeQ++fSrV5vkTzkfyaxYHNfA3SktrDxbPPPMkU/jPUfO+0Q+T5Lp5P3N/wB9P9uoqabHRRp2dw8baVod58bvCl3Y2qJqEEMDpcP/AHEmm+5vrKCuzqlZHZfEvxDrifDTxHoc/iCa2t59Nun823dEmh/cP9z/AG/9xK6Kk9CYNSPj3wr4z8P6P4et9Dg+HNzbRQTfvrj+0obl9m9337HT777/AON/k2VjGZ0xw8ZI4HSvGGs+JPFtx4tjsfsehO7pbaciJ8kCfcf/AH3/AI3rOrTSPHxFNR2NvxP8afE82s6Z5eq3ltFo/wA9hbonk2qJ/c2JsRN9ZwdmcHtHHQ7L4F/tu/EbwV4v1DVU2axpV9fz6pf6ZK+zf8jp8jv8+/7n/fCV6DxPLJRNMPNp2Z6v8Yv22tJ+JHheTRPAPg++0t/EOjTWXiCXU7iHbZI78oiw7/n6fO7onz/c3114ivyQudlWHIro4b4O+GP2SbPWf+Ex+Nnxe17XvHeoXn2251y70d4bKwn/ALkMPkvB/wBtn/4AiVj7WElsRKlpsYV542uptS1vVY57m/e6d00S7dIdlzsd97/7j/f315OJ5G9jjmrGDpXjCeGK4/tzXEm32297d3R9ib/4E/j/ANz/AMfrwcTg2p3RBY03XtV2Xs8E8NylrvSHY7zQ3ifwJsT+NE/gd/krSWGbiBm63qt9qUFvPfT3M2u2U3z3DpsRIH++mxNmz76fP/sV6WEpvqdlB3PN9V8K+MZvEaazpunXP9mbEhe4/wBc/wBz569GfuBX0PavhXf6jpujRXVq9hMiIjvFcfc+T+4/8FZSdx0ZW2NvxO8l/wCAdT3/AGZJfs2+bZv/AI/nrWiz1qbbR4f4k8H2PjzXvsOj+PL/APtBIXmS0msHtkh2J/ff5NldjicTldmPbfCjx/rbxfYXhuUgh+y7Ivvu6fJNsrGWgmV5vhR8ZoZ3jvtN+x2UDpvuPOTekH9+op1GZwpzOw8JeFb7SnuNc8T6HZvpm9HhSb5/O2fx1xYrFOIqk50zb8eP4YT/AIRq08P77a98me6ufk/cp/c/9Af/AL7q8HU5o6sUZ825D4Y1LUrC/t9H+3XL7ESaGLY6J/v1nJJSbuY1V1RY8T+D9V1i3uI766S5id96XDv8iP8A7lZYeq5MnD1XLc4X+xPGmj69o9rqKa3pSWTzpNq0T7Etvn+//wADRK9ZTsjatO2p1/8Ab+jS/vG1e5Yv8xP9m9Se9crrsx+vxR3ej6r52kaxY2li9gmr2f2XUt7v51zBXkUsTOhuglUcth/h79nl/A1rb+O38OXmm2Vz89hfXFz8ju/ybId7/P8Ac+5WklUxetjJ0pSdy7eeJP7Kv721vnvEf7SiP+5f7/kJ99P/ABymqLNpVKmxFN4nu7lU+1+FbbUopH+f50etlSkbUq049DMm8H+LdYt7jUvDng6ZLeNN7+ajwo6f7712YbDSjuUuZatGL4q8K+ILPwKmv+Lp00SKfZBbW8Kb3mf5/wDgH/AK7KmHcloc1WpK52Hgn/hBNS8H2kFr5321E/fSvvSF3f7+z+/XDUVtjSeI5kS2fiHxrZ2uoeGIHdNKuvkubiZPn2bP4N/z7NifcojiatNWSCNTQYmq772W0fTrOaye5+e3SH5Nn+/XhypVKtTmSPNhScXcbrFzBNdfbtD0aaztLX+BPuQ/9911YjBVKsEkayT6GlpWg6dqVlZT31rZzWk+9E2Qon++n+4ldGFy6VLVs2pylCaNjUtN06w0PWLXwdpqTXcEP/HvY2fnPC/8G9P7ldVWjoe1UXtII89e/wBc0G3u/MfydYghRH0x9KSwmTf/ALHz7P8AgdYwoQuc06fMcJbWHjXxbdS2vjjWNY0qJNVg1Czd7Z3R3h3/ALh9j7Pn3pXoQpwSNqFJQZ6BpvjbUrDTrvUf+EqubOKymRESJ/J+/v8Av/3/ALif991xKXMfTQxMU0iLVfi14qv7e3gg8YzfZ3mT/j4RHR/9j50rOcHF3iebm84ziZmq/GDx/YWtvJpXiOZP3Pzyp9x0+49e1gs3ryjys+Zjh77HlGr/AB6hXV/tXinStVtkkm2QvEiTedAn8aI+z/vivWwmIjKXNI2VHlPrfQfij4Y8MeBvC+jeGdD1KF/ELoj3FwiQu/7lH3/I7/wP/wAAr2o53CpQcEcFTK5RrqTPIvHnxUu9VtdV8Ma/4c0qzuPOT7BNFC8Lwoj/AHP9tHSvi+SVSu5NnvYlRVFRSOEtpr7QdIS7tND0qbT55v33m2f39/3Nj70R/n/2KwcGjgcWesfBbwknjnVLiS+gS20yx2b7R5tiPP8A3HdPk/ylK1jNxZ9Iax4q03wfe6J4Yn03Ze63cpa21jFshdPn2O+x/wCD/crWDubmx4hv9Nm8Iar9un/0KezuoX+0I77PkesaiYMyvhc9r/wgGmTvdPeW6ee6fZ4fJTZ5z/8AfFXbm2Ci1czNBmg8Q/FXxFv02whtNOubWeGaaH7T8/2WH5P99Nj/AD7H/wCAUvZ2Op1Ekdb4k8c6B4bvdM8PpI/2vW7lIIYfJ2b/AJ03vsT5Nnz1POcrrkXj+a+fwbrccex7hNNukT7mxH2P/B9yl7QXtzC+D9taf8K70qC+u4ZnSa6R0t/+vp6VGpqOEkzzTTfG13r37TfjDwzHa3j2ml6VB5PnXP7n7ln/APF11OoKZq/tLXPg5PhZb/a9A1L7b9vgeGW3mTyfP2Tb9+/Z8mzfTujaDujs/hvrckPgbw/HpsnnJ/ZVlvd/ubPJT7lFzKorGh8H9VTWLXxnHH9mS3g8Z3u+W0REdH8iFNj/AO3/ALf+5UOFjoVS5y+t20lh8bNCn8/fvtoE2edvdE8+b+D/AH6Oew+XmPQ/GHhLwxeeEtbgnu9mn/2bdfaZt+yZ02Pvf/f/ALlU4W3IjHlPz0vNNsdHutQ/sbStYuUgd9lvFc702b/k2O/zvWThzGVRN7MxLOae/wB+ladY3NnY2rujv87wp/wNPv1MaRzqg0CXmnI8XnyTXnkfI/yfwfP/AH/uP/8AF11QgkaKKRlalczvK86aPbWEWxNj3CJ9p3v/ALFS0WowbPc/hL4J8Har4Ni1nX/GMNnqd7N5FzafYJn3pvfZv2J9z5N/8af7dD1PWw1GEkdQ/gP4ea9FLaWPjvwlf7Ll9PdJfOTZOn34Puff+T7lKijrnTikeI/EvStc+Euo6fBY6bcv/a9gn2PyYfOS2+d98P8Av7P4P9is8RQ53dHz+Lw/M9Dz3TfFqX6y6rdwXiXaJvmR4X2On+3/AOh1Lg3pY5XA1bbxtBYXFxdeILv+0t/zp9nm+fZ/BsrP6vKT2MnA3fBPxXtba68zVbF7m1ndEmi/57Wu/wCdPnrdUJKeprClyntdn8VPAE2lpBpXw5v4X2fuYkeF4YU/30fe9dWIp01DUyquxLDqWlf2Dd2um+H/APSHd0TY+zyU2fImzZXj+1Wx20FTpapkXip9N+xWljHpUM0r2yfI+/e8/wDHv/g+/WqqCr5hOOkUcumieINVe78Pzzv5TpO+yF0RHnhg3on39/8ABTp4noyqUuY5ew8Garol0889p+93o/lQ3iO8P/fD/I9aylz6o1lRvqet+EvHnirww/ka5vht9+9/t02+b/bT5P8A7CsfrCtYy9uoysM1vxhJqXhnw/pti9hsj02B4UebZvd97u+/+/8APsrz68HUdzHH1eaOhy9/f6yj+fqSQw7E/gTfs/2H2fO/yVjUi2rI82pNyWhYs9b0r7Rvf7MjzuiPMifO+z/0CsowkmZxbW4zW7aeG6t4/DP+qndP+AJ/wOvSoVeU7absdHqX77S5ZLq+ea3RNj73+T/f2V2PFJaDqVDh2sPB5JK29+BngfJ0rb92zCyPY7Pwl4A8T6Jd3egazqvhK9S28+a01CH59/8AuP8Af/4A9cXsYVWe0sIkc/D8H/i94hnt7HxN44/t7QrLTf7P01Jf9GS2+ffC6Js+R0f/AGN773+evRoRhQVrGyopG74S+DmlX/ijXdG8aeKrm5u4JrV9kX7n7S7wb3dKzVFN3NI06bOt8Q/8I/8ACiCK+tbH7ZZIju6Qok1zM8P/ALPWipxjuZVXTgN8SfEjSvH/AINS18MPqtncapCn7l9iTQ7/AO/XFjM2hQXunnYjHxitD581vw9qt4n/ABU2q2FzaWSP9mS+m+SFN+/Z/c+evLhxFzPlseW8wi3Zl3RPGenXLRaHoGlJD5EPk/Z0+fzv9zZ9xK9CMlFczZ2xppq5t3kPiD7RLPBPDNsh2O9u+/yf49j/AN+uatm9Kj7tjnqzcHZEXhXxDH/bNxpu9Jru1h3zfwbN716OBqU5Q5mbXudB9vsba4lgng+2XvyTpFC//j7pXVRxVJy5Wejh8OqhU+weIPFsCX3yaVvh32yIj+cj/wC3XLisWo7HuYPK415XZy/jO/1zwTZS3WjaNbXlv8m/UIZv9Ktn+4/++j7/APx+uKnifablZvQjgoWizlPD2tzpqn2vSo7ZHeZPt8M1s8zp/ub/AOD5KpUZHh06vMa2seM9Z0S/eeCx+TejzJbwpsT/AG9n8FaqnNGsqttipeeKru8RH1GCz+zvMm+GZNkMyfP9+rhSsQ8VLnNv7B8K38PJB9kuU1O1m2W1xp1z/ouzf/Amz56zqS5WbYmq5wOg8E+A7vxtYXulWN1eQ6fpdt5KW/2Z7nfA77337P4N+z/gdelTr0VT0RFGz3PL/iL8MfAE2o3EfiO7uZkgRE82F/nf/gH+xXLCtJzdjLETUXoe1abefCHWND0fwrpXi25trjwgiPpWp6ikMNlNP5HkpDcw/fhR03/cd/8AfSuujScHZs2eIU1c838f+FfGNn4vm0rxNfeHtV2W32qG70a8hvLL/Yh3p9x99XXkqOqJpy9tozN+x2M2l6ZPocHiGz1P9++q/wCpfT9m/wDcvD8junyb99OUFa45RR9JfsqabY2fhXU5I77Snd9Vd5kR97v8if8AxD1yTRi4o7bxt4D1XXvGWia/HGmpafpzo72lx8jwuj799s/9/wD3/krKk7kmr4tS+/4Q3xK8jpeW/wDZV07v5OzULNNj/O8P8da1LWA5f4e21pZ/DnR7S11L7Zvef/S0R03/AL99nyPXHhqzbszKDsM8DfufFHjV7R9lxBqsH303/J/Z9ts/9nrqqTFUqMwvFvw91zxJ8VfD/jSfxGj2WlonnW7o7/Ok3nb0/wDQKj2ZjY6vxzqSXPw+8Ryb32Jo9787p/0xek6Y7HOfBbUp7n4T6I888Kb/AD97/c/5bPSo09QoydzivDf9pXP7TfjvTrWDTbbyNEgmm2Pvun3pbbHm/gT/AHPvvXVKmdUtUbX7Q9ndw/D60tJ9VsPn1WDY9wn338ib+CsrjpSPU/hpoNr/AMK78OST3f2zfo9rv+T5P9Sn3KOY2krlf4UPY6bF4403Tdm9/FV1P9xE+/8A/ZpV8/MRy2H6xo/jHUvG9lfadfPDoieRBeWn3PtLo/nI6fJ9/f8Ax7//AEOjkuHtOUu+OdNebwD4gSfY6T2F0jo/ybP3D/f/ANis8RV5URVq2PiTWIdV8N2Euq6bY3KRbH/494d+x/7/AMlZ0atzKNXmOFs9Y1XXrhPLsZrZ4Pv/AGuZ/wB9/tuiV0Odi1VbN3TfA2seIVuJ7TxHbPLZJvS3eHY6f+OUe1NEuYyn8AeI/tESXeo22xH/AHMsPzu7v/B89XcxlhpRd0dF4b1LUvB8txo1jqNykt06faXSH+NH/wDHPv8A3KDqoucD0DwB451Lwr/aFp4f/wBPup7mfU3t7uF3SZ3TY6bE2f8AAP8AcofuG1XGOxyvidIPijrd34j8RwPeXF1sT/XPCkKf3ERH+5WTr2OVV+fcwX+BtrebIH0p4bJ/vyw38yfInz/x1Lx0YhKKH6D+y7BqVrb3yeH7NLeT59kutzb3rN5rGPQxlHqdnD8HNG8JXEU/iPQLCwt/OeHZbzPeed8n8af3/wDgdcU8+VadkjljiL6Fe/sNK0S6efQ7VJrJIfOR7f8AgT5Pnd6nFValeKaZhVfMV7DW9YmlljtU2b/n+f8Aj+eopp9TGlGpF6m09/dabbzPaQO8sEyQI+/fsf8Ajd9+z7lehTp3R6tNxa95FvQfHl9ol1b6xa6zDf3trM8/2hER/nf/AGP7+/Z9z+Cs5UeTYdOXKUX/AGjfijpuhy+H9K1LyXvZv31wlsnnPBv+4/8AHWtN6ams8RbQ43Vdb+IXjOVLvWfD+peU6b/Nlm+d0+//AH//AEOsJ0uU86q/fOcez1i2sLSxSS8hl2f6Tb/I6ff/ANitacE0a1Y80Du/DFhPNZpBrCP9oun+fe+/ZB/crlpwUmYUqXMab2fhxHljgtJt7p++8lP4/wDbrWVJI2lQSLqfZLmwuI4Lp3RN6O8L73+etFhrHTGjZFKw8ST6PqiWjwX9zbwP5L+TC/yfJ/Hv/jrkrU2tjlrUncmbWNJyd2sDOefk7/8AfFYfvO5ifQnhjQfD+j2sX/CR+IL/AFK4g+f7XNbQw7P8/wB+vYUOU+ovTfU89+K/7Q+h6PrcVj4H+33NvZQ75ru4RNn2rf8A98OlaqpYTpwZ45efEXxpf69L44vo/tO90+0/Z32I/wAjpsTY+/7iP/3xVqWhyttIl8JePNYtvtF94qnTyp332yb68XHRlN6Hz+OUpS0Oos/iRaaw72sGuQoj74NkM2zZ/v14UsLVi9TBp4ZanK3Nzfabfy6/qNjDrFpBC6fZIn853f7ifJ99P7++umjTla1jJx+s7HQW2pWP2N9cktIbbU/s3+jPs8n5E/8AH96VrTwslqdNKk4lq5dLPwvcX1jB5zp88yP8m9N7/P8AJ9ytJ07bmsp8u5n/AA0eDW4ri7jtPJ8j9zMkqJvdErupUI23OulSjiTpr/XtK8K2r6r5cz6hv+REh+T/AHH+T/conho9z0YRhhOpUh+IUGsWEWzVXhlvYXR0m2Jv/v8A+f8AbpRpRejZv/aCtozEubzVUv2u7T7G/n/J/ton/APv/wAHyVlUwMZapnk4qq6ru2ZUPhKew1tPEcd07p9+b50mTf8A+h1nDFTjocEq9y3qvip7O1ivrqC2mtJ/40h+Sb++if8AjldcKk6ptSbkef69M+vWuoT6VBbQuiO7o7+Sj7P40/4BXpU3Y9LlUdS1pvhjxPbNb2lpOlzafZnut8NyiI6bPufP/HTnND+sKOhb0fxb4j0FLi68P6zc2Fxs3psuZoXfZ/A7o9RUipLQl+RiP4qn1XV7i+1m6mubjf5801xNvd9//of+/WUKdmYtnYW1y7p59rqqW0X/ACxSawS5f/b+/wD366dSuciufHN89/FaR75ovuOkttN8+z/ptsoavuNTLtzqscNnb65fWj3N3A+xNib/ACU/9D2f531LmbVYRa3O5+G/xpuvCWozarY+GJn090/0m3+xu7zP/Bs+f5KylVSOZKEep6P4h/acjudNij0rQJrN3dJ3luJpkf8A3Nnkv/6HXM6yRjKSiyrf/tUeHNYsr3Tf+EVuYdT+xz/ZpoZnf+B/uPsT/vilzqR1UZKSOH039pm+0TQYtDk8D70spp5/tD3L2yPvff8A3H/v1okrnPUrp6F34S+PPD/if4q3Gsax4/ttBt/Er2qTaS6TOk0/kIiQpc7ERJk2fffYnz7K9HD0k9wp2ke/ftOeLfA/w3+Hdxp2lWt5o/iu1eC6tkhR7ma8+f7j/wByuqtCmkVOMEfP3/DRX/CT2D6NrnhGHTX1e2eC5S71Xyd8Dps3onk70/4Hs/365VCHc2pKFib4UfEK10Gwh8FweGLa2fS5ne51bXNb+zWyI87u7/On+38mz53rOjFQMpWWwP8AGPRtH8f6r4q8OeDrm5t722e1e7uL/Z9v2eSm/YiP5Kfufk3/ADvv3/J9ylXqoydWxz/xg+LsnjbwlFo0fhz+x9l4l08z3nnI/wAjp/cT+/8A365lIJVObY2vB/7TM+j6Xp/hW08D39/caPbQWr7LzZM+xNm/ydnyI+ytlFSNqVSxb8MfFTxVYeNdTn/4Rya5stXvPOubdH3+S7zb/v7P9uppstM9D034u6z4z1TStK8P2OpWaJqSJqqXFs++HyX+f76bP+B1tJmvQ634i+IY08G+I/L2IkGm3W9/+APXHifeRyVD5Cv/AIqT6ba2mlaPPCifPsdId+//AOLrGjFoKegaV428T3lq7313DYS+c+zYiPC+9K6FBnRPEKasjGv7/VdVuv3mvzXn2XYk1vaQp8//AKB/3xWqpscEQXmq30KvBHOkLpNvS3+zbHT/AOzq+RjQ6wv7qaJI59G32n9yWbfMn/A6LWNETalpqPFbz6PfJbPA+9PtCf65P9h0/j/4BVvUZ0UM2qzeGf8AiXalDc3G/wCd0uXhd3/g2O8Oz/gHyf8AslYSjcVkNsIYNKtUuvEck00ru6PaS3KTQwv/ALD7N++uar75lUhc1dS8T2Oj2qT2iQw28Dojo/ybN/8A3xsrGNDuEKdtwtrmB7/7XaSPCl1sn3pC+zfXM8PboZTwsEWL+z1K2tb26u45ke9R96RfO77/AJKzdNo5Z0ILqY/ga2g8PRefdWOyXUblLVIr6FJvs38bun9x/wCCuhS5ti6MkV9b1iC5d/Pu4bxLp/kimR//AGSu+hojqclY4/xJZwQ3qX39ju9pv8hERPkmTZ/Gn30q6c7uxjDQY/iexSKK+0qeF7iDZ50NxNsm2f77/frWVFz2FOPMVYfidr8yXEd9aTO882/YiPN+42fJvqfqzMnQZu+EtYg/tT/hNdSnfSrSys59/m7If9NdJkh+/wDcff8AP/wCj6szro0tDn/DHjxJr/8AsOfXNKS4gh2OkVzv/wDH0+T/AMf/AI6xWEcdTB0eUt694n8R6CqR/O+nu+zfveHZ/ff5K2S5Rc1jPh8eQXl07z6U8O/Yk0tuifP/AL/ybH/3/keui6OtMsJ4qvrDS3/4qfxIlp52+aLf9ptv7iecm/7n8G//AG6WjNVZlCTxtaCRh/wnFt1P/LhN/wDGaj6pFmX1ZHY2Hirxj8RdUt/7Y1HVb94Hf/kIJNNC+/8AvumzZ/wB65VUcjjpe0bOu/sTwzYLFB4q0DVYbeD5EeWZ7/TH/wCBpsmT/gdbKDep61KnJ7swfAfieB/FH9q2vhV7OysrmB3S0ff5LwpMnyO/yf7ezZQ5WN6lNJGx4q+CH/CQ3V7rmneOPscW9EeLWUm85HdP7/8AH/v1nyxk7s8upQUnc4XUvg58Q/D10k6Wlncw703y2N4jo9Z4qrTSsY4jDqsi1N8FvEFnpKQWnjSHTbST/XfaJk87z3/j+SjDezkjKlh1QLGiaUmg/ZNA0qd9bhdHSZHf/XVipxbFGSZ3dnZv4Yaxk/s5IdMvZvsvkv8Ac+TZv+T+/wDwVjVjcxq07nQXNhpWm2Us8FjDN5+9ElSbY7/J/c/g+T76VjRUzfDUp0dTh9Y1LTrDVE0a63/I6XX2vfv/AOAV1ShJm1eM6vULxLGZHnndLPTNm+Z3TZ5P+3WUqU4nHUvEZDo8Gt7Lu01FJrRPnhmhfyX/AOAf361pc3UdOTluW9E0S+ubrUPtfiD7Gjw/Zf3Vts3/APfdcmMlGm9EZyoWMq/h1iwv3sfE+m/8S+B0ew1DZv2Tp/Hvrqy/Exa1NaXulS/8N+T9n1GS+s7Cy87Z5vk/Jc/xun/oH/fdehzHVKq2iKGGf7e8EEiPaPZv9z5ERHR//Z/krlrTd9Dkk23cydE8N31zdJp2o2M01xv3w3ex9jp/cf5/n/36dKs5bm9Os5Ox3F/8ENDttGuPFWqzw3iadZz+db2KOnnJ877PnfZ/fraVSx6MKSkrsx9E+GOh+JLC01LQ9V32919zztibE/ubN/yOlR7cn2J1Hh7wH4jhun07+wJn+T9zLcQ/Inyf7H3P+AUOuHsr7HR23gzxbDAnmaVpsL/I80sXz+d/Bs+d68+pimc8qc7F3/hXVrcxXEk/2xHn/wBdvfZv/wCB151TGSueTiI1IsLPwfpWg79n/Lf+O4+f/wBDrmq4ySMMRiHEz9YsINSspY0jRHjTZ5yJ/f8AkrqwuK5jqweIclqeRar4D1K51mKfUrS5eKNPk/g3/wC4n8f/AAOu+WI5Sajs7oiTQbG5ll0C+0qGGyeF/kmf5/8A7NK3pZhJaDp1mjqNSh8caxPp+myeIL+8t9Is4IbOZ7l5nSBPuQ+c/wDBW1arUavcurCZjvNqX9qXH2rwzeXNxvTzk+zfaUuXT+Pfs/8AQ65FWmupjH2iJbaw8TXiefB4OvJvP/10Wo7PJT/cR/8A2StPrrWhqq7lobt5pXjy8srSPxNYwpZWsKWqTRXKWz/7CfOj0e253uaqPMXvD3wrTWL1NK0rUblL2d3eFLi2RE2f3Ifn2P8Ax/x73qsRPkWhvSp3NfTdBtfh6+oaVHqX+lz+fBc+Sjo8yfxpN/45/sVlRxj2ZpOHKd98B9Y8MaPqV3Jr/iOwheeFN/2uZId/z130pdS4nrupfEXwXc7LGDxbokKfP8/2yH7/AP33Ws5G+yPn39oH4l6VbaJd+EvDl19s1DV/47ff5Oz+P5/9v7mysE1LRnHUPle5vPEcM6eZafY3/wCW02z5ET5/462jFIIJ2P0W/ZJ/Za/Z/wDGHwI8KfFPx14dm1jWNbhnunV9RnRH/wBJdE2Qo6fwIldcYI0o0bvU+lNH/Zn/AGebCKK80X4XeHFH3kuPI87I/vq5bg/7VaqCR1OPIj4f+J3/AATq+PFtBBe+DNc0LxHcTXV015C9z9mdEeb9zseZPn/d/f8A9v7lXKKsZo4KH9j39rzSrW30uf4etuu3dP8ARLyGZIU/2/n2JXNKJojqdN/ZX/a7g0t9Hv8A4VWrw+V5H2ubVtPd0T+N0T53qEhmlF+x98XND8Pa14u+IWiWdjY2WiahPbJpdxDFePcw2zva+egTYE3p/B8+90T+IvWvIB8g6V4z8XXNvLPfSQw70RNl39x/+AVzKijGFS52cOt/23ptxP8A2rYb0Tf+5h+R9mz+B/7lZVHybBOpYZDNquq2HkaVY+TLev8AwP8Af/20/v7KyqWSM6sZWvc6Ca88R6Df29jqqJsnf55v+e3/AMQledUkeVV577ljxDNd/Z9Pjkn/AHr3L7Lh9joif3Kxws+Z6lUZnBJqsnh6zuPMgS5ff++2fP8APXtQaSOtzNPTfGd29hNdWlp5ybE37/v/AP2dUocruXsaGmvHrF0/2vwr9miTe/722RP+Bp/H9969ChK6OujFS3LXiHwBJc2sU9jqt5bWX2Pz7aF/uOj/AMfyf39lL2qHUVjj/wCxPD+j+Grj7dpWlI91M86Ilt/x87H2Qz73+58m99n+3R7UmErFv/hHvDl/a28lj4fsPN1H/XJF8j70/v8A+3SdRMV+Y0NS0G11VEk1Wxf7F5yQfPN/wB3++m/+N/8AbrGSuL2PMS+Ifhjo+sS32s+A9/8AZ8DoiWn2Z/nRE2b3ffs3vs/gqbmadtxvhWw1Wws7iDUbF7ayfYkyJCj+d8+9P9996b/n/uUXNYyNX+29N7KB/wBudt/8Zq+Wfc19sfUupfDHwB4A8OfbrXR7a88Vp/rrTxI/2aFE2f8ALnDC+yZ9/wDt/wDAKVLD1IvYvlhSPJdV89Ipd8bw/J8/z7/+AV61NSUbNBaNRbnj/wDwlV9YT3GlQacjzQfc8rYn9/7+z7jvXhV8A43ZwSTXU7K21X+0ri31z7Wn2vyXREmTyfkf7/z/APAP/HK8qrTlB2MHNo1vJgubC4T7dMmoWr7/AN6/z+Q/3H/ufI//AKHWNam1Izmna5jzW2s+G7L+0Xvkf9z5MyTJ8k3/AAPY+ylXxHsoHn1MQ6Zpaw8CaIn2HZZokKfvYvnfZ/v7P/Z65KNR1GY0sTUnUVzlZviEn2eKC+8QJeW8CP8AZnSHZDNv2I/+f9yvZpUHa57s6keRXNp4ZE055455pvP/ANK+f+BPk+Sqg7BTbW5yupaVa+JILeTVbq5RIHSZJbf5Hf5N/wAn9xKJyYTbexds5tHhlSDUvtlzaQQ+TDK+/wCT+ClVTM609Cx/ZWlXmmxWnh+O2doH2QzXdt8n8f8AB9ysoVuTQ5ViHFmfr3iG703SdT3+Slppf+izbLbyXd/43RE2f+OV18ikddKrfcH1XUtS0l5ND1H7NEkKfubh9n2aD/gf36Sw/VGso82pt6D4wu7O1+wx+c7/AD+dfW/8E+z+BPuP9z5/+B1MsRzaIj6xfQz4degvN+q6VrLzXcdzseH7Z5Lu6ff2O+xK1pz01Dm5jSufG11bay+larp32Dz0TyX1a/huU2bP4HpRiYKPvnTXmlSQ6Jb6rrGpW1tFBbPAj6fco6TfwfOjvv3vv/2/4PubKwrRaPQrJqF0S+EtB8I6rrn2GDfZo9tPqGx5kmf7VCnzv/sb/wC5XFSxGtjWli51I2aIrn4nSaJ4j1DQNV0a81u3tbCe6heZ9nnbE3/P/sf+P11NuZ6+WwpybciWz+IuuTNb2kEdn+/s7KZ7uGZPnnmT50+fYiP9/wC/86f3KmWHsebjWpTsjq7DSvEFtf8A2H+0obm0dE/0hHf7Sn++7/frGWFctTnq4bmhcZf3M+m6ummwWNzMjo7+a7799cFTDVMRo0eY8E5HOeJ9V1WHSLieDTpkl+zJ9mm2fJv3/wDfH8FOngY0PiH9VcEee634ztPsDyaj5MNw6bHht7n99/33W1Kg7nNCk0yHRPEljc+VPaaV9p2fI77P4P7letSgkjvppJHVzeNrS2aF7XZYS2r/AH0dNif7/wDcT+CtKkHJWHzcxL/wlXnWf7yxmTz/AJ98V4jp8/8AAj1588FKTGqVzo9N1vSrnS9Pgju9l3PNOk1vfJ8iImzZsd/43ffU1ME0hVqOhsWF/o8zRSXd1bWzp/A6Iju/8aVwToSTOaNB3OzebwdZ2sXn6dDNKn3Ef/xz/gdenTouSPpKNCCRyPi2HQ/ElxLdz/2lcxeSiTRS3Kb/APc3v/B/33RPBN6nLisNF7M8n1vW/DnhK/dNK8F6PqVujumy7vLn/wBDR0+5XZRjbQ46UrTsVfFvifwrqtrZf8K98HPonkJsvIX1Ka586ff99Hf7if3K3mkkepiY80EzV8GaJd6rdaf9u01Ibh3eHf8Af373314kqnNUsjzufmqJHR69pXhnSrW70PXNNm+z+c7zfuUd3+f+/XpyTULnsugpUz1v9jz/AIRzTfh3ex2Mlyn2HxJe7Hd9k0P7hPkT+4lc/tp86KwuFgnqez+FfjL4R0I2PgXwx5SQapcpB9nlkhmjfzPk+f59+z/cr2/aS5EdVbB05I9+tPHMhtojdaRc+bs+d0aPZv8AT79ZfWZLc8+OEi3oyrB46vbtn2WttEqPs2zb99T9et0HPBx7jbf4gZvBbzW0Vyg3xs9q+djp/A5+7v8A9jNbU66e5n7Ep+LdbTWdO2Jp7SRIju9vdJC8E3yfx/x/J/sU510Hsz8JNb8AfEzQbL/hMdR8HTf2LdXL/ZrjzkdJvOd9j7Pvp9x/++K0koRVzgqYXk1GaJDqtnqUs88FzbTXT+RD9o/1Oz++/wDwOuSWIpxZ59SpyM9G037U6vo2gWn2m7gm3p8nyf8Aff8ABXHiZ057M5vbORsakmuTWCajrmh3MzWqI7unz7E3/wAH9+sKUIWFy8xsR/6ZrOlaP9l+2JZJO7vv2J9zf/sVz0qEb6F0oFr+xIJrLy59NttNuHfe+zY/nJ/sV1ulFLc2nEwtYTTbPVH0qDyUfyfO2RJsd0/v124Oi8RE3wavEIdYgvP9FT7Y+zY8zuj/ADon8e+uunT+rto7KS947C88Wz6xpsV35EMMsCfYrZIXRNkCfcT/AIB/frktqdE9Svr3hvwrcvbyarvs7vZsS3t5tjon8GytVKxyTg2ZVzZwTWcUFjpzvKj70lm+/wD99/JT9pcSRk/Y4Pt7wXehvNe2v7j/AF0yOj7E+T5Pk/j/APHKV7mydkaaJ4/2pp0li9mkGxNl9rz23yfwfwfOn3656lzzsRFvYt+LbDw/pugvYz2KfaH2eT9n/jf/AG3+TfRTuFCLW5lzeC9FsJXsZvhVarJbsYnH9r2/DKcEfpW3Kz0/Zn1onx+vvGFumleI9D0q8ivZvnS0Tztn+4k3/wAXX2EvZx6E4HDSxW55v4kfSvBPxDuNV1y0vNV8NXXhWS6TT/JffYaul1/qHfZ8++F/kf7nyPXFUxEIlY7CVMLqj5R8QvqSatqHir+2YdK+2/x7Pv8A/AErxKmLc9GjzFUb3N7w34/vptN8i+1V9SfZ8n2dNjpH/sb645U1UdzSNNS1PQvDc0+m6dZazqMn2nRH3+ddy/fs9/34X/uJsf8AjrOpRUmUocyNC8ufsH2rSoJE/wCJJM8NzcJvR/8AY/4BsevIzPD2joeLjaFncHtrHXrpIP7V8l53RH+zv89YZfRbep0YBQxFRRSOXufhdrlh5sGlWNh5W/ekr3L703/fr6VJQjY+sxHD8qlNSRreEvD2uabYaha6rBbeU9s9rD5U290R/wC/WcaKOKeG5NDOe2vpryWS+sYYXundEhS5+d4E+RNn993+Tf8A3P79FSitwhQT3H3j6lqunafBPY232dH8h4d/76F0f++nyVjGPMRDB+0djYhsLqzuLSP7XN5U+zzvKeZETZ/cTZ8lZVcP1HPKb9DqL+aD+wbexSCw/syd086W4865mR/7+x//ABzZTpVXexjPCezPNb+80ObxRpnhi+fR3ee8S1tvs7zW1zM/8CeTCkyIjv8AwP8AP/BXq0rSRpSgmrFfxP42+DVt5V1qWs+LdEdJnhh2W1tcw3Oz5H8mHej7P9usFgle5g8GlqOh8T/D25sotNsdVm1WyvU3pcX2lPbO7p/Hs875P+AVjVpOGwKlYis9bgmurjTvDMH2l4H87Ylm/wAn++j70/4H9yuiENCVD3z0DwfpuhzXVlB8UPEdh4b0J4XnfUEtvt9y/wA7psR0+RH++n8b1lVhfQ760VyIu+J/GHwhsJXsfhXHf6a8FnewedqFm8L3++F0R5ppn+T7/wDAiJ/6HXA8Dy6o3pxpuGh57qXiHxHN4f1CD7K8Mtkn+k+VbJsff/A7/P8AP8/yf7FdlGhoctOFRT91lT+1bHTdGigfyZpUTZc32/5Hnf53mTf/AJ+5VVlYjEtqZ1F54k+IfiHSLjSvAfhV7mySZIUmmmmhT/YTfs3v/wADetsPBS6GsqtoJM0tNvPiv5T654j1nwHpVvZQ7P8AQbCa885Pvv8Ax/f/AN+sq+IpU9InbSoq12iK88YSf2bcaa8E0yT75/O1F4bC1d3/ANjfvRNn9x65Y4GWN96Jx4qKieX+J9N02Zre7tPEeg70m3/ZNOhd3RP7iPsf5/v/AH9ldv1Rx6HA4RRFYa9aTfa/Ljmd/wCPyU+5/sfJ89P2Ml0Mm0nY23v0+wSySWj3NwkKbL6Xzt8L/wADvs2fIn+5W7pNdDbkSMzQdS8QWd1ewazp0O/ztj/ZN6bP7/z7/nrNproCnY6iHWNVmv8AyH1W2ubRE/1T2yI+/wD7431DfME53NWw1Wx1WWKPxbpqaxFvd9kKeTdPs+46Tff/AO+0esnhlIdManiT/TLiPTtKtr/U4IXSwt0uX8mH/rtNv2fc/wD20rop0VE3vNEM2t+I/NlSO60Tf9jffcJDvd5/9hN/yJ8//jm96KjS0C0pHC+JLzUbyd01K+0fzZ02JLDZv52//besJx5FcidL2c00d14e0TTtBt7K01WxTWN6efNcbH2fI/8AB/n/AH68LF45wdjqqVvcsd3ptzJbalp91JHD9id9nyQ7Pk/3H/jrhws3OrqccKf7xM63WPCU+vRXcdra3P2dPk/fJ9x//iK+pqRtTR9KnanY8t0qbXPhd40sZ7ud/wCxLW8eaa0e/wDJhd3heH/vv50/74rmq1YQkjinGdPVHm/w6+HHgT4XfGnwr8SU8QTf8I1pGtwahDNc+Sj/ACOm/wC59/Z8/wAif7Fa1cxUI2scc8TUWh9kftJ6V48+K97omufB34lW2iWiaJqMFz52tvYedPMm+yfZ/sf+OUvrdOR00U31N3x58ToPgt8D9Ek/s1PE/iO1s9Ltby3tNS2PM7onnT79j70+T7+z+Oj2kJHY6btuZ/xU8f6B4n8NW994K1GHSriy17yb+4mv/Jh/1O933o/z/I6VVN3Oac0jj/8Aho3/AIQPw1ceHP8AhI3vNbura6T9zePcoj/chdHf/PyU5p9DknWsz568K/Zb9/7Su5EfY++ZHfZ/vvSqxm0ctTFc+h6LbabpWtukFpBps1o/yP8AvvnryK1Gp3POqU+fUpeIYdO8K6Xe6rp2j2aSpDsdPJ+eb5/4686Eqkna5w8jicjZ+J9ShsJbq+sZoXRNkySw/wAH9+vQpwnbcXteU5W28Q3z+KIoLG7TZP5+/wCTZW1GjLuaUqp0VzeaB4ebT7S78VabryXSO8yQ70mtv9h/7j/9911ujJ9TWVVs+lfhH8fdR+Gvge0j06Hw5rF7PbIls97C7/Y4P44EdPndPufJ9yvWwrWHgejgrcupxvxZ8ZeI/it420fVNUu/D1np97fwWUNv9vTyU+dE8/7N99P9v+CnGp7eR2Urcxwlzqtr4V0G+1GPQ7b7XBc3sNtqN3bJN8/nOibIfuQ/J/H8/wA9ZyiaMsTabaaVYS3z+OLa5u02I9v/AGVN9q379n35odn/AI/WLuhcqZxuseMNN02zt7XTfEGq3l69y8Fy/wDAn+5/t7K2hTMmrHS6P4ktfCtrLPBYzO/2l3SZEd3/ANj59j/Pv/8AQ66o0UYtnOa38UdY1Kd4H1m2ubiDf51vsmm8nf8A76fwVnUoIXLzHL2fxLvr+6l01L68uZXTyPkhmd3T+P5N+/8A4HRCgh8ltjB/4Svxjp3/ABL/AOzdZX7N+5x/Yr8beMfpT5Dp52e+b9Ve3tPPu0tvned/uO+z+5X00YqxxRxU4VFJEs3i3xVc2dvY3ey5skuYH2Xf30T+NIX/AM7N9eVjElI+lWbe0pqDRF8RfA3geZE8i7vPtqXnyW9xCiTJsg37N/3Jvv8A8H9yvLzCu1HRHm47DU+W8TgU8E6bN5timhom+H76Qwoif7f368eliZNngXqU3ZF7TUtPB9ncbNV2afe70/s/en2WbZ/fhdNn9+vSpyT3PTw9PTU0vGHir+3rO3ksYIdN373eGH5EvHRE+fZ/Gjps/wC+KVXDqohYjDqWxzXwZuf+Et8fS3esX1gj2SIiPv2bHf5H+/8Af2Jvf5KrK6C5rSLy+hCP72W6PpjxV4P8JQ29paeDvGL6xquo3iWttafuX+/99/k+evppZXQqxu2eos8rzfspLQtePvhTYfCbUptGj8d2PiRLm0e5f7INj20if30Tfs/4G/z/ANyvm8VTvOyCNVS1PEvFulaNbalFrMGpXk13dI8EM0SOkMyfx7H+5UzotRMqskXtB/s6w0trGe6heXf9y4/j/wCB/wAH/A6xVKx0UMQkWpoZ9KlR7q0dIn/1Mz/cf/gf3KOQ9B4qNjP8YalprxeF7Gfw5qWpS6pqrpbPb3Pkok/yeTQqHLqeFjp8+xwXh7wHfebp/iNPJe4spvIhiT54Uf8A57u/+wn/AI/srVS5Tkw9Pqab/A2DXnuP+Eq/sp32bPte/Z53+5s/9ApfWAqXZW0T4XWnhi/igg+036QPs8mZEtkT/fd97/8AfFL6xcUNBvirxJPcv/Y9jsuUnhd32fJZfJ/ch/jT/bm3u/8AHXRTZrJnGeKpvE//AAkE19PJC9oiIlh86JClqibE2J/6Gn9+io0csrtltH07R9LspPLd3und/Je8+4j/AN/fQpIuUmjPsL9LmzlkntZobdP9FdHd38nZ/c/+zrZSSNaUn0Nu81vUra/8jUdSs7bUH+y2tt/oyb3+TfCn8bv/AAVx1qlGcXUbskdEKc6rtJe8dVc+ANfufDl94g8VT+TK/wA9zaXFz53ko/yb/Jf5P4/uffrxln6qS9jhUejSyudubG6RG6rfwaV4V0zR99/eWVqjpbbLbyftP+38/wDwOuRYWc8TJs5MZmrmuWC2PWv2QvA1j4n8eax4m1zRtK1WLSLb5HdPtKJPM/8AcdNm/wCR6/QeGMHbDvmPma2KqNn2a8MflPB9htki+5s+zJs/9Ar7BYaHY8/2silbaNo1hcedaaHpsMv9+HTYUf8A9Ao+qwfQPaSJ7mz0++/d6jpVhc/9drOF/wD2ShYTDyWiL9q5Hmvxa+FHwkvPCWseKtY8D2CXel2b3SXFpD9jd3hR3RHdP4NiP/BXk46FGjeyOujK258EXN5p3lXcHh/VXmef/UzXDojun8CO6P8Af/4HXwydRyeh2qqiXwl4J8d6lrMVjaaU959tR3d3v0h+REd3fe/+wn/A/wDgddUYVGtjaNVDLmax8Nqmm+GI3mtNR3+dd/cTYn/LD/Y2fx//ABFZSdzapLm2Lfhu5ns7qXVZ9Dhs7f7YmnvfXCb3m+Te/ko/yf3P++0/v1yTajqzKLsWNV+GO+L7dptrNNKkP/HvsT+5/A9cDzGVf3WCjbc5LXviX4n0S8h01H+x+RN5Gx0R9nyVP1GnX95nJWVzvfhF4hne6i1/xHqSfuJnm3vD8j/79OnFU5nXg66i9T6A0r4qSa39oS11Lfv+TZb/ACf+gV2YvFKMD1ZYpNHl/wAVPA0HxFnl0aDWL+zRH8/54d/z/wC/XlfW05ieIUg1X9mnStK+EvhqCe+1i8e6ee6RHv3hRP8AvhK6sRiI8hhKojz9/CX7R+lXEr+HPE0MNpvfyf8ASXd0T/gf3/8AfrgSwC1ucToRi7+0NO8v/wBp6/8AsUl98Q7Dfp0Pkv8AaN+zZv8A9ytYzwO1w54x/wCXhxWreIfivfwf8I54w1iLVYUuftUKW+oTJCn/AADf9/8A269ejh6cNYsacX1E/sSS8dL6+u79NmxNj/6SkL/P89dTrShsjRQidXpVzBo8XnvfWd5bv/cs3Ten8Hz/AHK5cRVTRxzaR1dh4z03Snef+yobl53+eVHTyX/743v8n/AK8mV5HJOtYqa94nu/GDpaJ9jtooP4PJeasqeG5Hc5pYi5j20N3NcefqN9ClpHDsRJdj/x7P8Af+5/6HW0osycuYr6loO9Pt2j3f2ZEh+y3KIn/LD+4la04ubsFm2dr4J+ANj4t0ay8R/brmwl1RH/ANH+xwu6J9xN77/v19BhMvc1c9HD0rm3pvwT1ywuovDOleLrB5ftn2XyprN97v8Ac2P89dNTB82iOqth2tjlPEngnXLCWyjjvvnur9LJJfuJv37E/wDQKVPLmgoJwK83w08VeIfC9k8Go2aRfbHvbbe+xHdH2fP8nz/Ij130svNatU2PEln+0T4q0G70bxV48h1KK6ff+6SFN/8Ac/gTe/8AtvWs8vMY1jzW/wDhR8SprW0sU8OJ+4felwmsJvTZ/f8A79c0sLPsdEa1wfwZ8VLZ3TSvD9zeSwOiPKkyfuX2fOiJv/8AH65p4aoZVZ3B9E8ceUn9q+H9VS7REf8A49neFH/ufJRDDVEEDMRPHG+K0g8RzfaHd0mS42Q7IP7n3Ef/AGP/ABylUpVEdcZIvyy/EfzX2+JbtRuOB9sfgZ6VPsahHtjuvgXqnxF1H4t6dceLbnSrbwfbTQzTahL4hhRLiD7K/nI6PNvm+d0/g/gr1o4hdzOLhKFzpPj9qvhHxP8AFC3tNA1KG/stO0p7Xfpz7/Jnef5/n+589eXi6+ppgJKpJpk2va3d+PIvDVpdQXNnaeF9N+ywy/afnuZ/45n2f7iV5mYYmDWg6imviZX8Q21iiPs+2TJAmx9n3N/9z/frxaWJjc5JYiFPdHLv8OtD1K1/tWOC5dPuedd7H2fJ99P9utHiZQIjimjhNY+FGsaV4g/tjR9Re8ljRHSGVNjoif3/AOD7m+uqjj77nXCvzFTR/DH/AAgfxat9c1nTZrPTLKafY7229Jt6O+9Nm/7ifx/7FdssVyfCazoyk/aQ2Ou174o/CS/8R2+q/wBq7ItOR4ba7t9my53uj7/43T54U/77rWnia8+pVTG0asfZxWozwl8S9K8Q6lb6HpXiC8muLpJ0uXvt/nXj73d55v8Ab2fJSdTmnqZUqkjsPELpZ/DfxbPr/jG2hS6udLTR97vvs0dJkmR/k/v/AO/8iV115JQNZyMTwleaG628+la5YalLB87p8+x96In9/wDv/PXHKehFKWu4+/hvptNu7G1uv3t7rD3SW8U37nyHT+5/v/8AodcsqrTNpVGup6XeQ6VYWvhqxnnhsLjQZoNTme7ff+/eF085E+58kP8At/Jvf+OiOI5jWrBSRiabrG+6itNOsbBLK6vHndH++6b/AO4n8Cff/wBv/gFap8xzKXJoUtV+IWq2G/8AsqxvJkuv3CTRWb+dD/f2J/G/yfcqfYmUPePP01KB7KLWY9K162lurnZbPduib9n+w+zZR7EU01sS6rpV3qVwmpR2M3+p3pd28Lw7/wCDY/8AA/3Pv766KbsF2xmm+HvACPN4f8W301hFe/uLm+tLDzprNP7+zf8AI/3P+APTqMaVxviH4XfDKzs3uo/H9zf2j7Psz3ey2vbn+/stvvp8n8b/ACf7dYqZu6KZk698NPDPh6/u9Ggk1v8A4SBNmy0d0m3v99E2J9x9laxmbU6DSNPwr4q+Eng+6+1PdWf9tvv+2TbN7wv/AMD+589eBmuS4vOJc+DdodT2MqzLDYH/AHpXkW9b+IXgPzZbrxHrH2yL/ljabHRP8/7dd+WZLRw0VCHxmGc5jPMNtInOQ/Ff4SWemy2MenTalqt7cwfZoXTfZQwJ/Bsm++//AKB/t16CpKFeVzxcLQU90fSHwE8eeMYdO13w54O3/wBq3vhu98Q6bDcQ23kzXtrs8myhRERNj7/4H/v19Bk+KVOhIyxlCEND0Wz8VftSab4m8NJ4u8MWyeH9R1KDT9Su7TSkd7ZJt6b/APXP/H5Nez/aB5/1SJ9Fw+Cdfmi/d+MYfn/6cIf/AIuj+0ddQ+pxPAfG3iL9qvQfHfiLQPDXw9TV9F0uaNLDUP7BuX+2Jshd33o+z+N/uf3K0lneFppXWvzIWEUTf1TxRrEfw48J2HxRvYdHuPH2iO+vaY9m9t5MLxoj2vz/ADp88j/3Hrow1fB5i3zLbbU5az9nscHZ/BP9kJ0eSex0SHZ9z/idzJs/77esXltCLurExqM0LD4J/skvqmlR2mo2D3tqiWtnv8TzTPCn+wnnVE8PRhF7G0ajPm/w2+h+MLW7u/CvgSze3nuZ/wCzXSb/AI87VHfZvT77zfx/P/wBPkr4Ke7aPWhrua3hXwM9skSeIL7+1bi1f9zEiPDDC+/59iP89fN4/HOm7GdRuLOy1XRNYs9Llu/nT5N6Q/crghiovYitV5UeZar8K9Kv9Bi8Va54YmudV/5902fJ89dcK83szlVXmOUttYg8r7DJpUNnbu/75PJfemz/AGP43r0lrJFQvE6jwHqXiNNbl0rTrG2dPn2O77N/9x/9yox8E4HTGbZ7dpumz3+jJBrk9t9tT7/lO+yvmYyk56HTh/eOq8eabBYeEPBVpaWs2/7A7v8Avvk/gr0613TNq0bbHDzXn2OXy5IE37Pv70rzIYKM31OGak/sficlrevabZ3Dpdo/z/OiJ89ehTymEtTknQm/sficJreg+EvG115Gm6xc2Er/AH5Xhd4Xf/br2qEKlLc2p4ebZmp4D1XTbW4gj1Wz1L7LveZIZn+RP7+xP9iuqWMjBWaO+GFla50fhjR/DGlWtxPdaUjyzwp++lh37P8AcR3evLqVXNnnt8zsJf6Drmt6XLpviDR7aHz38j7WmyHYifceqpxe4vq3OedJ8K/ibo9vcJ/wkFnCm/fC6TfO+z+4lXKp2M3gbFTR38R2yJfeIEe8i3vDN9nfZ/32j/crWnHn3MnQ5WddDeQPpq2nkPYRb08lH3v8j1rTj7N3NpYe2x1tz4z0rwr8PL2xsfE/k3uqI7woltcps3p9/wC5Xv4XGqEbGtOXIcZ4M+JGs6J4m0e+g8VXOzyZ/tlxNNv3u/33fZ99/wD0CtcPiud6nV7bnPRvE/iTRtS/4Rr7Drlnczf23ZJ8jp8+z+PZXqKtFIOUseD/ABhd6J4c0/8AtK0R9Put/wC+T7ifO/zv/crWliEY1YXOw1W8tNKt4ru6uoba0mfYn2t9mx/volayxKMowZYsLa11KJJ4L62e3k+46XKfPWcsdTsXSVzP02HZcaw8aIjpcojonz738lHrknjqdzWVO5npr3/E5exkdIUeHfsdNjo+/wDj/wB+ijjactx2sav9gwa8nl6jo8N4qfceZPnT/gddbqUpBzMb/YujDj+1dS/8D3/+LquekRynjN/rHh/w9OlpY6HDeRT/ADzJDZw7IX2bN/3K+Eg+XqRSjymZpvjPUrlbiTTtGsHiR9jpb2Hzw/7+z79TVrWRrKpybHbP4qSGytE+wol3A/nvvTYif7b/APxFcVKE5swdVzJbDXt+/RpLR4Un3o72770mgf8Aj/266ngZvVI6aVO61GWGpR2drLHPHDsst+x/ndHg+T5/9h6mrTm90TOjFB4J1XffxPBHDMk7pBs8nzk+/s2fPWccPB6s2pQgjprC20rW3u9Nkn0qa7g3zfZ98MyP/B8ib/n/ANz5/wDxyphzpna3OasjEf8AsfRPE2larfaHZ3NxoNza3Wz7HDCiIj70T7n/AKHXoU5TsYPDSWtjHs/CuozeJpfEE+lQv5Hn3Uzwwp+5gffs3un/AHwn+5VwoWdzWjNHKeJLmfxDr39hv4V+2aZ5PyXF2m+FHR/n/wBhHf8Av/7FFSfKY4mPtNhusfDrQLzV7vWdD8JQ6JbvN9qS0065f5P9j/c/2K5vbnHQwcoO7OU1LRPFXhKdJPCuj6rc290++5R7nf8APvpOsgrwa0PU/D3h7xHbaNZal4q1Kzf7a++zRJt8yOn/AD2T/gf3KKXwthhk4bml9jnhluIJNKme03+f/oL7/nTfv2f5SsqWK9nJ3OqpXRvXM1pc6dcJfWl5DFPD/wAvH7mFP4/n2P8A5elSxcq7FKaRL/wr3UZrebxB4m1LRNNtHtkT/S9Nm/tOaB/uP8/99/uOiV0urOka06iPOtSubGwun1zQ47ObUJ0S1RNTh3pD8/39m9/32z7m96UcVKtMzlJSZw+la34t/t5PDniPUYbOWfe6fZ/n3onz73f79a4zEyoxSOqjSUkFt4V8T+LfGvkQTpcyyXKO9jbzJsmT5Jt7v9z7n8FNpezClT9nU1O1+LuiX3jbVn1zTY3h1i6+yzTfJs87ZvR0T/gCJ9+uXCT9hNtnqYislDQ6vw98KH/4Ryyn8QWNslxdP++i/cu6On3Hmf7/APwCsa+adIs4ZVVIuv8As36Vr1/ceIPE+uQ+Ujo6XHnJ++/v/wC5sqaGY2MnO+g9P2ePhJrF08ckkNzsT7lumxNn8b1nUx1SctTsoVaeGgc5r2t+AEv/ABBo9p4O1K2svBSIlm8KQzfb977Pk3v9/wD+wr6DLMRBR95njV6kMXMzNK1jwPrF5ZadBofiGG41FH+/YQ/udkDzPv2Tf3Er1VjIS0OdYRPqXodS8K/Y3vo5NYtokTfs+x/Ps37PuJNWqcJK9zRYJdzJ17xh4c8MeI73wxquq6xbXdk+ybzbCZEf/wAfrH63G9jnqUI9x9/8b/hz4b0jR7vWfE+pJ/a9t59nv0qZ/k3un/oaPW0ZqWsRQwsXqZcXxq+Fuuz/ANl2XjT9/IZHzLpV4gRP77/J8iUKTn1LhTt0O/8ADfhJNVsk8aweI7NNE3/Zba+iSZPOn2PsSHenz/cdHf8AgrenR9pJQb30FVfKr2OZ0Gw0DQfC9p4O1ieaG60u88/7O6IiXO9/kdEf76I9fcYrgPDZTgnUddNtX6HgUs+rVqvK0eweDJoNNsEk02PyX+5D5rpM+yv5xzunChipJO59JKsp005HO/GDxnaW1lFo2pajc2z3X/LW3+/UZdD2sTycTWuWvAd/Y3nhdLTw5rKX9xv/ANdd3O//AMc2f3KqpF0p6GVFcxsQ+CdN1KV7rUtlzqECbN6f3P8Abrs9pUkjvtPsFtYeGLC4hSD7HC7vsR3h/wA7KzdKrUGlM+hPhT4VtdG8OSX/AIgh8Gpb6om7z9elRLm2h2fJIiP/AH9+/wD4BX0WUZbCjD3jsjScT47+J3xg8ceM5dEtNH8QaPNb6dZ/2fbWmiTPvtt7umy5d/k87Yif30TfW1XLYKfMaKTWh51beFfihs+3WMc011dTPs8nVUR3nT/Y3/8AjlVGjFdC402zq4fCviqz019V8TeP9H0eyupvIfzdS3/Ps+55P33fej/In9ytkoo2UeVGZbal4fSL7dPqWq+IfI+5DpiOnyb/AP0D/gFZTkkTSd2c1pth8RofGup33gvwX4kTTJ3nmRJnR73+P79cc6y7HqU6alE0L9/F3ieW0SDwPrFtqHkpvSb99vfe+/8A3E2UUIU4ao8h4Tkdzd0TwZ4xs22XeozQpdf8sXudj7P9xH2UYjESWkULn5NDo5r/AOHLwXF1qXid790dIPJeFJvJf+/vRP8A2evLk/q7uzSckkcDqWpWmiXt7BoepJeRP/qXt32P/uOj/wDslduH/wBpOCclJnJTa34gtp4rSexvN91N+5hiT77v9x99d1TD6aHbRiup1fj/AMW6d4k1SL7VpqW2xPJheWbyf7nz/J/uVlGLgZYinzPQ4x9V0rTfsVjd2Mzpp0Ox7j/nsnyP/wCyV106sokONjq/A3iTwPePquq3WlJeWmjwpdfZ5ofuTvsh+T/gG/8A8cqp1ps66LVjHebStY8G3HhXfbWcUmsJqD6nLC/yff3wO6P9zZs2f7ddPtnYl0yW58c+EbO10fR77Sob+7tdNg2PdzPNbef86P8A8D+5WcqzF7M7XR/FvgrUtIisZ/8AiT2UE3nbER5t77H+47/7dct2ZxR1fh5/AdsuoajfeLXRYLmDyYn2J5yTQpv3/wB/Y6P/AN90rmiKmla34DTxvqEaeKn1XT00qBIbh/k2T73/AHNaxd9ieblNu/8AGHw58PaNb2uleI/EOq3cj+d9nh1KZP49/wC+m/gT/crZSaDm5jzHWfipq0Wr30a+JpCEuZVH+kdgx/26vlZdj0Ob4OaBf3SSaq95eRI/+pd3SH/vhK+Pp4uc9kYUo8x0D+DNNs7B4LHSra2+T5NibNiVM6zbNp4VSPHfGHgPxj/biSWMeyK6+RJoptn/AH3Xq4XGQRNHB6mhf2fiPwldWngfQJIde11336ld28P7mF3g/wCPWF/vv/tzfxv8ifc+f1o5jTSOt0uRWRtab8N/F3h5U1m+S53XXz3KXbu+z+//AMArlxGNp1VaJz1cHI6nw34btLZPknT9+nnb/O+T/wBD+/XnewnUd0zGOGlF7iQ+EtKs59TutD0bTba7nTe7ww7N/wDv7K6VXjHoejh8TBbmLN4Y8Y69b3Fok+iWb6j+/v7i3hfY6Ojo/wB/50f7mz/gf/ANViomtbHQSsjH8JfB/wAK/D2W48VJ4t16bUEtvJSF0fyX/g+d/wDP360Ve558o8up3Fh4z03fK+q6bptyiQvDvRPJmf8Aub3T/wBD2Vx1p3MnV1N2w0fwrrdvLPJdTWb/APLHyoUm/j+599HeuflPRclYz4fD2/fP/atheXHyP5KTbJn/ANhE+TfStY5Z0+cwtetoPDfiG0nu7F4bve8/77+/s2J8ldeFtKDMuRLY7Lw3ol262+jW8E00tqmx3eF9jv8Ax/P/AHK8+rStNh7DmNbUrPwxqS3Gj3d35zoifbE37HT/AIBv+5/v1z08VHDs5KsrHoUnjz4c/tH+F9Q8LeI9UhTXvDcO/wDtCFN81sn8d0n9+FNn75E+599K+gwtWGLjqZRqs+X/AIg+GfEfg28l8H+KdNT9yiSfaLdP+PmD5/JdLlNm9P402fJWNWUcLPRGrnynH6P4Yut93Y+Qlsk7pBNdzPsR9n3KutUhiYXOqjiuVHR23w6g0rw9FptjfTQ3E7u7zW9sifI6Imx/9j5H/wC+3rzfrblPlRlUxT59Du/Bl/qWqp5epQJsst8Dv/ubNif+Ob6MfJ04XR01K7nBHVXOj6jcweRYwf7f9yvDjCU3qXFNms+j+GNH8OS654xkmmuER/OS3fY8KJ/f3/x1106DibKm7HyPc+J/E154ot/Eem6x9mS13wf30mg/g+RPuPXtKEKtkkc0cNOtFmImo+B4P7Q/tL40TabrU9y6X+mf2DM8KQI+9N7/AN/+OvUw2VSmrxZwQwc6M2aej6JqviS9sv8AhVfxXtvEOpum908n7BNbfwP8j/f3o9bvLp09bm9OnNs9o8VfDHWLD4DvP4c/4mt27papDp8Mz7LpH/ffIm/7mz/0CsZKdPS53woyaPmy/tvH/jOd/wDhI53vLie8R/NuE/0l3/jdP77/AOx/uV59SrKLPNlh5tnsHw9+BUnlaF4xtLu/1K90W5f+yvsnko/kO7/fSZH2P9/f/uV6GFxTtqdVHCyO2vPhB41m+KK/E/RtSufCXiq102DT/tGnWds6Omx0f5HR03v/AB100cQ0dKwysa/jzVfHfhvwbLo/jSTVfG2u+JZrWCzmm02FJraCHfvSGGFNmx9/3/8AbrPEZhKGxx16CR5+80nhiJE8VaNNpV3ZJv8A7Pvvv7E+d9n8aJ/v15eKxWKxK5XWb+88mhg6DqXSOm0H4qeDrywe+tZ3tl850REh853/ANv5Pvp/t183ictnB8zdzvxuG5YLlGeLfD3gfxmlvqWqwXlzv+fyUmdPk/j3pW9Om8LDQ87EYeyuVNEv9H8JWtxo2h31no8UHyTPaQ/cf+BHd/46rC03ip6ozoR5WY+peP8AQNN/0W68R6qmpx/PD9nhfZD/ALf3/wDx+vajCnE9dVoHR2Hifxrc2sXiDw5Hc22/5LnU5bZ3+0+Sn9/5Pn/77/77+et4ypor20Dq7C8vtV8Jf2z4tn0rVdYntvITff772F/9hN7/ACJv3/vqKtSdKdom0ZKRwNzbR2cX/Ex8K2Fzpmo2zzumszW0P2lNnyf6n50T7/8AH871rWqT5Ezb2SauZvw6tvDltLcT+H/A+iaVdu/kJNDbIjomzZ8829/k/wCBo9S6jSJpTRd1u20bW/Fsuh6HJf37v8kMNpZ70h2f88YU2In8f99/n+/WLrsxxFXl2CzR/DaPpulfY9NuoN8819fXL+dcpv8Akgf+BET5/wDb+f56OZyJjPlKl/8AEvXLCXyJL7RNS0+d/wB89jM7pD/t75k/g/v0nQ5zqjjORD/+FkarNEjyeJ5obJH2fImx3/39mysYYadN3bOd4xVNCvf2EF/4li1KfxjoOx3Sd7iV5pn37P43+47/AO+9dcZwjpIVlPW5u6b4k0bR9kf9lW1+m999wltsffv/ANh64cdRVTVGOLnZaGb42tvBXjBP3+mzabqCPvS+im2I/wD8XXJhqzwzscFOd2cveWejaVPLPHrNt5T/ADo7733/AO2le1Rr+0O2Fa2iOfudbsZtNf8Af22pJsff9xHetpRV7m6nzHM6b4e8QWerWljrkHnW+o70R9++H7lazqxiVURu3NtY6Db3CTpYJ9qhtbV3t/kd9j/f/wD26IVYy6BTdjA0rWNDsLK4g1LwzM93dJ+5lhd3d/8AbRKcol+0OlsPE/hy50SKB9Ae5lSFNmzTXeb5P7/yVk4hzmhN4Y0fUvCCazPY6lYagjuiJsmTztn+w6fInz1kZIqeEvDGs6lputwWOmzf2hsgdNiPN+4+f5/k++n/AMXSZqjP8W6O/hL4g6r4KsXhR7W5g0/ztmzzp/8A2T770Yd8xVemlsRaVoMmq+I9K0r+2UTUNU1WDRXfzvOREf7/APt7NlbVXZhQpJlm+0ePTr2409t2baV4T9VJH9K6FULselWHxv0Ozi1C+8Ta5rFh+5neztIrZEdINmz53/v7668BhKNKg1oefNtTO1sPiLoepaJb3cmq20P2qHfC80yI83+2lfLV8DUdduKPQlVtBGhr3hXx/YaHL4g1XwrqVnpWxHmu3R9iJ/A7uj/JWscnqR1sEcajlLPxJPomry65pulWb3b/ACQ3F2+/Y/8Asf7dZ1cBUjoarGomf4neJ9YSW6nkTYk3764mufkRP9z7iJVxwEYbmM8Rzle21KfUp3uv9DdN7pbIjv8APv8A49n/AACuqFCKRxyTkyWz1t7awfTo7t7l9n750+T7N8/8e+sXqZzlYZf634jsLN7uxgudVRE+4mzYlZuncKc7kT/2jqulxX0GhvDFPvTf9pT+B/4//i6rlubynZGJf2fifTbd/In0felzvdPO2TTI/wD6H/HR9XvqYv3tjTTxb9jfz5P7StpUdEd7T+DZ/G6bN7p/t1MHzaG0bwPVdHv9S1JorF0S/dLZ5v8AR/n/AHCff+dPk/jT/vuiphuZXOqNW5x83hKfxD8SdE06+1i2s7dLC61pEu3/AHLwJs2I/wDcrmpJoHQdPVnfX/7T9jN4XuNO8OR22m3Edg9ql39jebZP86b02f8AfdazjcylXSVj5ftviLAms/8ACMRwI9xqKf2f9u3v++T7mz5/nf8A9DoeBjueZTpNu50ulTePPDfiC08aeDtS+wTaW6XSXD/J9xNnzpN/B/f/AINm+uyhTjSNZUT6K/tr4e/Ejwtpkt9LaWGiQSpA8ML/AGn/AIQnVLpH2Jvh+/ptz99N+/Y/9z7ldGJipoqcIS0PF/ElhP4G8fy+B9YgfSri1/1ybN8Lp/BPvT76OjpsevKlRYU8HF6jYdb8TeKleTwzpqWEtq6On75E859+zY/+x/HXNThGg9TpjTuXfB+ieI3159N1jxjZ6O73KTzPDMly6Tv8n3E/9n/v16tLCxxiNlQvqfRGg3nw50e1t5L7WZryW6uUskdPk85/k+f/AGPv1z4jLYUpmkKip7k3iH4i/BbwxLLA+q6ajwb0eFIftO9/4/79dXsacYIJ46K0OH1L4/fDbw9F5+jabZwyyJvht/JS2/8AZKcmnsZPFLoeI+KtBfxPeXes/wDCOWepRapc+feWm+F0d9+/eiOm/wCff9+t6VVx6mMq1zl3+G/grStUd5PhBqUMKOm//T3dPn+/9x/uf/EVcsZKxi8TKJ6t4V+LX/CN2Gn6N4K8OXkNvZI6PDLM7797/f3v/HXk4jHTvYz/ALRknYdr3jb4Ea3qVxd+OPB2m/2miJNNNcXjo+/Z8j/JXZGnpdne6qSuZug/ELwrbeI9M8P2Oq62mnp8lmlvZvbTXju/3ET7+z/Y/wBhP9uto0rmbqX2PYNN8f8AjR724sf7A0SayR/9GuLu5/0l3/24Yfv/APANldPsYU1dGyxE7Hk/xF+Knxe1i/1Ox0bxVeWEsFt5MPk239mw/wAe9Ed97v8A99159fEyg7JHJWqzbOM8SeHtK1vwbF4csfAFt/aF68F1qvim4v3v9QvJ0T50T5NlrDv/AOBvspYjG05LQmFKlT1TOfv9Ng8GXUVjPd+dLawpdTW/nf8AHt/v7P8AYryp147mdWs1sdRDr095ZpdQWszo6b9lw/kpsf8Aj2f/ABdc9PM+d2scE8Q2VER4Uf8AtWCG5iR98PyIkO//ANDr1qWKVtjWlO5pvbXepWstjaXdhYW/yPN5Nn/pX/AHdPufJU8twjDW5YsNe85P7Hj1je6b5kmvpkRPk++ifc/772UuU64xLelXkn9iXtjpUiabafY0h+0aZCiPZv53zv8AI/z/AHNn/A66cPVko6mqn7Eo6V4S8P8Aif7J4R0a61W8u3v9kL3EyP52nIm9ERNnyP8A67f/AAfcqI4iUp2Nozdcq+NvD1j4MsInsfD/AO92Tvf3Es32lETZ/wAsUhRNn39m/wDjf+CujmTLqYb2aOf1658TarFaWPhzxp/wjaSJ9l82xT7M95/v3P8AA/3EdH/9Ao03MVUUVZnDv4Pk8N6z/Y+paw7vB8/+kXL73/297pXM6qZ5bk7mlNbadbb543f7X/yxeJ3mdHrNyuK7Oa/4SSOzVpNN+2PN53z70+/v/wCAVrBw6sKcLDIfHPiaGdJ/sN4iJN9+3s3T/gFKdKE9mFSm5bGxYeLY3i36ld2aPa/v/kTZs3/+z1VWlBL3WJxlyGh/bdqlvKkmpJc/ak87ej/P/sPXk1XUTtFHBRb57HNaq93r0sWm6NqthDL537mW7dERH/33+4n+3Xs4Oly7nqYOLT1OcSw8XW17/pWgXnmwTfvrhH85H2f3P4NlejUhdHqyWh0dtf30P2JNVvnfe8+yb5Ef5/7+z+OsFEzRq+T/AGlKmlX0FyieTs+0Qpv3/wDAP7n9/Z89aqJojqLbwrd6PYWljfT3mpRO8FrbS6NeTbPP/gT/AH/noZaViveeHvD/ANse7uvAHirVbdH/ANMvrt3fYm/533+dWMjVRTMq8f4czX7x+GNH2P5OyF32Tf8AA32b9n/A3qIK5nGXQ0vD2g32pazd6zo+m3MNkjvp9mlij7P9zen/AMX/AB0VKdzKrTctjC8eaPPc6prt3HfIl7evA7/vtm90T59776iK9nuctRVDh7abUryVJ4NS2O7/AD28r7H+T+NK6otTFTnUiaK3vihVCwxp5YGE+R/u9qPaI6rVOx9b6r+y14OvJYr577W4dkPkfJNsR0f+ChueGdrmlaj755148+AnxC0rVPt3w20fSpodPs4EsEuIYXeF0f7iO/zwp99/4/nrupYqlBXktS6tP3DmvDHwr/aFsNZ+16l8Obm5t53ea8S3v4ZkuX+/86b/AJ/n+ereaU30OaOGPatY0T4m+P7y0S70DR/DGn2SPC9p/Y8KJcoj/J8ifPv2fx151fHwk9EarDM4q5+FHi2HVriNPE/h54rJ/tWy70R0h2P/AAI6bPnT/f8Akrgq81y/q7R0r/DrxxbaRd+Ko00R4rX5Jr63+Sben3Ef566sNQlNByJDdH+G+q6PFcWnjWxhR5/ntktLaFEmg+d5nd/n2bH8n+D+OipRUTmqUTEufCXiq2vXn0PX7O/dLbyIUifZ/wB9w7P31cE5uLsgp0jJmsPjg9gkF3oH2NE+5Nbw/f8A9tE/77+StvhRrWpdih4b8PeMdS8R2mnaxHeW0U83kvdvpr/ud6bHd9/ybNlNVehth6HMaupaPP5VpfX1peW3no+/7D/x9Q7Nib9j/wAG90rtjhFBXM6sNTs/gneeMfCqarHBr95YWmo/Zft9jrk1kn2nyX37IX370d/9hK5K9Tk0OrC4fn3Mz46prmveK7LUrWOw/szTrC6gvL64vIUhd3dHRET+P7n3NlcVNanVj7RjoeX2Gq6Vbazb+RPN/Z8++Z3t9j/98J/z2f7layR821KTOr+EXw6+IXx18Uan4c8FeFbDR/8AQJ7p7jf5PkunyJ5z/wCv3u/yb0rsp0JTNqeh6d4t/ZT+MnhXwm3iXXPh74fzosM97rGrWPiBN77N7vP++fjYn8CU54Oe6NZO+h5R8P8Ax7ofwt8Tvcx6IbhJ7P8As/UvDmoSfY0vLK5Te8Lo/wA6J/y2T+599K3px5tGc7w0k7n0b4t8B6BZ+Fk0rxr/AGk+lWVtB/whniF/JvNQs0mf57KaFNj3MKPs+f7n3HT7+xypRR10aUkR+G/Aem6l4S0zxbp2pWd5ZTp9+GZ/JmRET59mzzk/3K8ueXuq9zqcOU850fwxpupfF3xL4f8AEepalo97e6U+rumk2yQzWf8Ac2O/3E2InzpXq4PDSwyMZV+U5XxJDpVzf6hocnjG58Sabol46WepzJ88yf7Gx9jpvd/n/j+SvJzWrLm0POr1mcpquj+S2yxvoUTZvtk8n54f9iuKM5yicibmzbh/sqzX7LaWmm73+dPORN/9ze712UZNmqbOlttb0pN/+nQpdomyaVEd/k+58nyf7/8AHWs5OKNUjMvNE8I62z/2bHZ6l/z8xXc334P9jZXPDFKWjRlLEJ6WOK1h4NE1e7tI7qGZE+fZ5yI/+xD8n+xROMZu9jHmjJ3OlS2gh0mK+0O7T7XvTfLCib7Z9nybPk+T+5vq6uIcdjarUaK/gbQdS0fxlp9p9hd31SZIUf55nf8Avwu+ze++tsNiXLQ1w877n0h4kh8P+CbCXxH4xTxO/no8Ft4e0yFNNtX+T59967//ABHz166wkoq7Z1068TxW28f+HHuvFcmjQabqr3sM8CeckzpbecmxHhd/nd/ub3/v79lcGIlCOjHOpCbsHjDx/J4V1yXw/qWnXOgvZI/2l5dNfYmzZv2Js37P9vZ9yuGjlM6juaVskq0lzXOXT49/DK5v3nsdKTVXnR981u6O6fJ/zxfY/wDwBK6pZDJo4OTkfKzzHxh8cvB0z3sFpY6xbXH8CXFs6fPv/uVz0eH1BmVTBJal7wN480PxBb3uqwT6kmoWqJavaSw/I7v/ABo+96WIwnsTKFPkOlvNY1XVbX7DG9s9pseGZ7R0fZ/tv/Hv31h7QbnYLbz7bfpt094kU7pAjxP8/wDf3u/8H9ymptvYPbNHpvgDwTrPie6fQ7XwrbPFAj3UOo6t86WE+zeiPC/30mfZvf8AuV6fOo09j1MNS+tbnd/FT4aX3wc8LxeJvB3iqazuNbhSDW4ovJ+xefs37IU2fIiP9yvOp148zujWtS+q7HiV/wDE6DXry7k0ONPtE9zvmvnfY8zp/Bv/APZE+/XLHFNs8qrmTnoijo+t6Ul1/wATXVdNdJH+S0RNiJ/v73+/v/jT56641ZPoZwnOp0Ldtr0HiT7PHd6dbXmiQPsmS+3/AGpNn9z+P/2f/YrOpFxN/Yo6uz8AfC7Ul+3WOlW1yjpv85Ll3rzqmIcdh+xNqz0Hwdo9q8Gm6NZwxbPn8mGuCNaq3ockptMq/wDCE6HrzyzwaVcwps3u9vbO6f8Ajleth1WmtbnVRakcZ4th+HlhpdxpSadClwm/5Httj70/v16EcPUjrI754Zez0Pmy51XSnuvIkgvPtG/Z5X39j/x11QdOOkjxqeHtUZvaJpU95+/03Z9oghd0immf98m/7iOlaKaid0YqJYh1i08PXrwarve4/jtHd9iJ/wADrVVr6HVF3RR03W/7S1RPsMc32d3d0SZNib/7laJEIf52vu/2q61h7nz/ANx9n/tJE2P/AHNm/wCT/YrVJGiLuj3jp/pSTw2yP/oSO829HT/gFYuS7mFatynd+G7nRtS2Qa5qUzon7iZ0sHuX3p9z5E+R0/g+f/frGTVjXDVuY7XW/BnhzQdUfSpLq/f9zBN8+mvs8h0R0/2P464qVZ3OupTUdUYX9pQP4f0rRoILnZBNPN9nt7xNk107/O/9z7mz+/XW6lzGM7bj/CWm+B9bv4tK8Y6VeWyWsyedsm8mZ0f+4+zZ/wAArhx1bk2NaNWnUdmXfiR8Ovhzc+Jbi68CadeWaWuy185LlHS5+T/Xf5f/AIBSwOJctzs9lTZWttA8m2ihA/1aKv5DFbOodqVM6n/hIfiHoP2f/ic63Nsf5Et7l5nf/Y/2K09rDqz51TubH/CyPiMkSTvPN5rv/qrvZs2f76I9L21PuaqZsWHx+8XaP9ntI9K0S5lnf54Yd8zp9/8AuJ/uVKqU5dS/bWNX/ha/ib7Uk99aaVDaffeK4+RNn/fG+tVCnIPrKRY1j42X15ElpB4ctnlRHdEt3d02P8nz/wCxVVkjWWJUkedar4b/AOEh1uLUdS1nXrC3f53tLHUkhSH/AIBs+f8A3K1w9TkVjlk7u56XonjZ9S8JWljPY+dd2sL2v9ouibPkfZ/7JWctGbOqrGPDealNcWXkaVbXN9av5/nWjpC6bP7/AP4/WDqpOxk6yNi5+MEdskum6lYom9Hfe9/sf5KdSnzERral3TfjNocyvH4j+S3nhR4YvnSZ/wD4tKIU+XU64YlJD7zxt8NkvU1XWL54ZZ7ZEhhd97+Q/wDB/sf7lXHGc2hksWpMhvPi74LmXyLS0fUkR9k32dIZkh/3/nrVRVTU2jUuYtn48+B9/qWy+05LZ3+TzrjSnSFP99/8/frF0yJ1Oc7C20H4Za3cPpUljYJNBD58Pk/JvT7/APBWbXKaUoxLXh/xP8KPg/qUWv6joepJa6pZxzpcWjzTfbHdH8lP9cifx/xv/crroVLMwxdOXQq237R/wg8T/ELXfBniP4teI5tM8WQp9p0zW7pLPSdEskR9/kv9xJt77H+d/wCD/fr2qNSO558HOO5q6lZ/scaIl74/g+I3g+/u9O02CB7iXWLbUn2Qv8nyfO7v/wCP/wAFOUKZjGpNswrn4teDtet/DnxR0Px/4V1X7VePp7zQwvbXVzAn37VLZ33pv3on3P8AbrjqQp2ep2QnIsfGP45eHPCXgpLTwxd2aXt0/wBis4ok+SH+D/gFeFRm+Y75YlTVj5U8PeIfFVh8WrvX/EfxRebU/Ets+kX+rb3fZBsRHgff87p9xN+/+PZXa6jsck4c57Xo/wCzf4/1LSPL0fxBoNnpkCb7aKF/kdP4PuV5NnN6nFUoXOc0r9kj4t3/AIou57Hxxon2i1hgurlLjekOx3fZs/2/k+f+5Wqw9xU8K2bupfsu+P7y3TyNc0GZ44USaW3v/wDXOn+xW0IyidksPoclD+zZ8W9BvLu7tPD76lcTvv8AtE0zum/+D/YpzUpHLLDMseHv2Y/iNeW+zxVqulW29Nj/AGS//wBT/t7ER/nSup4dSWg50+fRHP8Ajb9n7X/h1dW91p3h/XvGCXTvNstLN3SF0+ffNNN/f/g2JW1LC2HTwZd8PXPiqzgeC7+FF/YRP997iw2Inyfx/wB/5/8AconTTK9gd34Y0r4h+J7V9c0a0ufA17An7m4R/nT59j7K5JUtboaokPjj4S+KvizqWmQfEz4r61rbp58KfaL90R9mx/uJ9z5P7mytOZyKnhjrfHnhL9nf4LfBqLw/4f1i20r4iPZWuoQ3aW1zeJYJ5/yPsRNib/n2b/7ldVHB8+o6eHPmv9ob4haj8QvHT3XgH4h6x4zu0s7W11i7uNlh/aqeS6TPsfYiffT9ynyf98V0rmie7Qq8tBxPlWTwV40QM73Vn+7/AIf7Vhf/ANnrZTkeLRgvatmhpngbx1NPbwalfrpL3Vsl7bPfXEyJcwP9x02I+9K1jJ2B07n1J8B/2bL7WNB1P+2dR02a4nm/0a7sUeF9mz/cSvJxlOU3oT9Xudtf/sf31hYXE9p4n1WHZC/zxW3nf+gPvrkq0JLoRPB21Nzwb4z+CnhLVtKj0nS/EFpc6XYwo+qT2qXdzc6hsRJrpEn/AHKfx/f37P8AfrfDSdPdHLOjyntGi/tI6NokQtLD/hbviy3vVdb+4lsLO2dIHh8mFESC2R5tn302Ojp/f/gr1pVVNWSOzCzlAbr1/B480GWxupIbO3f57b7ciJcwps2fPv8Ak37K8bFYN1XdI6q1WUlY8N/4V14V8E6z9ru9Ds/E6fY5/Jt9Qd4YbZ0/j3w/f/z/AH64aGDUGeXDD8srs8UvPi18Q/DFx/wjn9gaJZ6fq95s02x/sSymS2R/k3+c6b/9ve9e/QUIqzPfwlSEY2ZT+H3ivw7rPijUvCsPi3Vf+EgSOZNN+3Q2VtZJdQ/f85/O/fI6I/3Nj7/79c+JwKnsYYjA01dxZ7/4V8DfEnVfNsZ00q2soH8lNR+07/OTZv37P8/cryJZdZnm3nSdkjs7DxFbfACRtR1D4Tj4hXF1ClrbLeTD7NbPje7u5jk2b0TZ9ztXdgMvp03dlujdGl4b/ai+C3hu1uxpfjD4ueCobqa1mTTrfQYUgs33pM+zej79+zZM7/wfc2V9LGNKKtZGToPoeM+Otb/Zt+IPjy98Rp8Xviholpe391dPqcui2z2r3ru832LyX/0pPkfYk2zZWOI9nJdDqo0Wjkrz4Y6r/az65pvhy/16xunf7Nd29s/yI/8Af/j/AP2Pnr5zEUIyloKvQvsaFt8BPjTpviPTNG1zQ9N8H2Wt73ttR8QzJbaekH8DzP8A8sf7ifxu+yuuOXcyOCpdHSa9+x546/sKfX4PHfwb1XSrPZDN9k8UK++fY77PnTZv+T5E31osrvrr9zHTueU2em+ALN3nn8AX8MtkiedCl/Mmze+z7j7657W0PQjTZ0Wla38NbnzZ/I1i2uLV/PhR7ZHSZ0+4m/7/AP449J7GyVkXptStdei8y+057C0n2J9huJt6I/8AsbK8bkae55GIgQ2Fz4f8PWt35E6Q/vkd7fY/kzIn/oez5/v/AN+tE2KhPkML/ha8mpRXEEE73Nu6fZbn99vff9z7n8ez5H/uV106B2Qncl8Q/wBnW3hW7tINO0q51ODf/p1omybe7pv/AHP3Pk+4+z599OpRYqh0Gg+JNK1vQ7KDzJnu54d7/wCh/On/AAP+5XHFW3JoyV7I2/Deg/2bp3n65dvZyx/PNsf9z/sUSTk7I9qjRrTV0jb8jSv+fGb/AL4eu1ZdiH9j8TNx8zuHsLu5t/LvpH8p0/5Yv8714c4TXU5VSJdN8N6bveST596fJvrllGp3No0Tbh8Jfb7V47XTraaW1Tf8iJvT/gdUo1I9SpYbQ4zWPDH29/8Aia2M00W9Pn2ffrZVakepyyomeng+C2b5ND2Svv8AnSFEfZW1PGyqaC9k0Y95bWNhF9ugvvOlgh377h9kKff2bP7716NOoGxlW1npWq297pt9qt5bW8E07vDaTbETf89EqzkRId4bufB3gn7X9htL+5/tT79xM7/In9xP9/8AjesXqZNGw/iTRprD7dJBDDFBstbaJ5vOf5/kf/gf9yuqnUuZ2K9hpum+IYIr7+zYdsEzps3+dDCifx73/jp1J22Hdo5LUvDf2lLiePxO9tE7ulylwnz/AH/ub0fYnyOlSsNy6gqbRFN8OtGh1S4ur7UbyFHhfZDbw+T86P8APsffs+/WqqcmhqqjjoehalbadZ2cV9d6q/lJstYf7Qhe5RE/2N7/AOf7lEJ3JjUaOC0rxzd6bFcWNrG+lb96b0f/AFybP7n/ALP8lefiqzi7IyqY503odbN+0JrGt+FPDXhLUtO0q8t9EsLWyS0mS22bE+RH+dP+AVtTm1udbzONRHmXiqbWNV1S91K+vvD2m/avuWmo6VDN5Pz/AHIX2bP++ERK74Yiy3M3iYMynsPBcNqn/CQadZ6ldps+zXENsieSif3NiJ/v1E6s+4pVIR1LEPi3wB4el/tXTrG2mu3ee6S4f53d/wCN/n/jeuSdSp3OSePUdLHnPjP4l31/LLdRzw+bH8kPk/wJ89aUKWpUJst6V45/t6wRHjSGWytk8m3h+RERNm9/993Te9d7paHXGpZHqvgn406rYaW+h3WuTW1l529IftLuiPXk2UWcsq7bPe/Dfi3wlDFZaxHYzX+oTp8/nb/n3/f+fztnzv8AwP8Af/v1rGuonVRqqx0dt+0DPc6pFpUGh39np6fPcy2Nh9mff/AiOj/PRUx8EP6xcz/i18TtS8SRafB4V8OXiXEEzu9xdv8A+Off30U8fBh7W4fCLxP4g8Pabcfbv7VvLR32eVDZp8k/8fz797vW9DFKTLopPc9Ss/GH29Xkj0PWPk+/vh+5/wCP16Pt1bQ63JRWhz/ie5/tjS7vzNHvIUnhf97vRP8Ab/v1ye1uznujz/wZ4n1W/wBLSSed/sV7DshSF0d/IT5Pv/wfcd6Oa4XH+IfE8eg28Ul9a3nyI77N6P8Ax/Pv+/s31FRqnqROsjy/xb4h+HniS3vb6fwBqtnd6p9ltZvN1LYlynnJ8jon/A/v0QzL2egQrpF3TdB+E+z/AET4Sab87/8ALw+93/77Splm8TD620+VHTQ6DoELf6J8KNK2f8A/+IrF50kbc/KuYls00PTdnkfDLSkf+DZsT/2Ssf8AWBI5I4lnW6V421HTYvIsfB1mn+xvo/tyEzqjXLFz8UdVhR/P0rTU/gTZNVPOYTQSxaloeG+LX1HVfENxrlrd2c12/wA81u6I6P8A7Cf3PuVk80gmc0qibPSvDHxa1WHSLfTU8HQ2zJ9/yoXSGqqZ1GBssVGOxrXPxd1KGJ/M8OWGz+5v31nHiGOwfXIszLzxhpt+3n/2PYWzv/c+/XPHM7swqYi+xmarc+H9SSW0uvDKXj7PI3xP86J/v10xzK2txQry6HP/APCJfDmzt7eT/hW0P2hNnz/uXf5PufO6fPXXRzf2jszrpVpv4jpofjB4Z8JaHvjsUs0gm+ypaOmyb/vhHT5P9uu36wp7G0sTCO6ORT9r3TU8UJHJprvpjp5KRJN86P8A3/46E5rYhTufQelJquq+GrTxjaeGHudMvYUnSaKZJvkf/gFXzTfU2irmFf8AiTw/Z759Z8K3iOj7H/4lqTP/AOOfPWMpTe7OlabFS5+LvgCwt7iCO+m02WCHe++wdHT/AIBsqFRlJ3uJ67nLar8evihr179r1X4xfDXxDp7/APHtZa94YR7a2+5seFPvpN9/e+99+/8Ag2V6ccUoHBUoIsWnxR+Kt7dxrD8RfghYWzzJ51lY+HIUtrl/n+eZHd3eZN/yOjps+f7++tP7QiOnRR6jYeM/Cr3H+neJ9He7n++8M0KI7vXmt3dzvcYkt/efDZ9N1ufZ4YmuNOsHurl3htndE/g/8fdKT2Mp2SPje8+IWm6w139r8MabcxXyJBDFbp5Ox/kT5HRPv70/8fry4y5nZniOoqjsea+MNegml/s3+ztSht0d0tk3/P8AImz567qdBSVyeSxk+G9Nge1lvrq7fTXfeiW8th53nJ/B8+/+P+/W9NpFUZancWHgmDWLW41G+u7mbeieTYpsTe6ff2f3E+ff89E3c6nqdtDpUnwo8OW+syXdzcvepPvt4of7ifwP/f8A9+salC2xEaf1d8zPPtS8T/FvxboN7ofgvTXudM1Hf9sh8mF5k/2N7/On/AHp08Pc+lwGe0qMeWSOMj8IfHeKNYx4Av8A5AF/1Kdq7OXF9Khbx2Wt39j+J+glt8NPia6/a54NNuZdmxIob9HSlDhOpNXPjFnSqvQ4HxnD4j8APbweKtHewlvfnSFLmGbeifx/I77K8vG5O8E7M9XD45SRS0T4rpZ29x/ZrvNcff2b/n/v/crz/YM7HWNOH4warfp9kn8OWe9/+Wzzf+yUnh2YurqQ6r4wvrm6t9V8uGF44dk0O/5H/wBilQhyxYqlXQ8v8eeJ9K02CL7ddvCju+/e6bP4/wCD/wCzrfDx5pnn1Jts4rUry7s4k1+0uoYbLen2l5fubPJ3/wBz+589dsqWhcqLSuMm1j7Tp1xr8+uJDaXs0EP2tN9y7u/3NkP8H+d9csqTOSaaOm8N6xqttollrNr5Nzpjo800u9N7/wAG/ZRRptMVFNPUtQ+LZ9YsJtOtLGFIoP4Ivnd/7j/7H3/9uutxsdjhzFV/+Ej0qKaT7XbJaTpve3T50Sf/AGIf40T+OtHXSRpozauYfFt/E8em3VmmpwPB5N8ib96bPn2f3N/3P++6xdVS1Dl6nK+KvCXj97C41LRrqa5f7Tsd5rlIU3/ff77/ANxP9yqpVFiNGY1nzaI8i8VeBvHGgy/8THxHpt54geZ4L/Tre/3zWabPkT5P999/9ytp4ehT1bOVUb7ml4S8E+J5okeeO583Z8m/5/8Ax/fXHVxKnoiY0z1vSvAD6xdJpWo6HqV5NP8AO73HyQp/wP8AuVlChKo7nVGidl/wzlY/P/Z19YWaXXzzQvcv8j/8DTZXesKy/YnG+PP2NvEd/F9u8Oa49/F/GkV5C7/P/wB8UfVmtRewRwL/ALMHji5nSf8A4RHUkuET995PzvM6P9/5Hq/fXQaidTpv7Ot34PtZf7S8F+IftscPz3EVs80Pzp/G6fx/wf7FDdRo1toZltqWleG7qKS+8JW29E/c+bbeS+//AIHXj1aFVdDypc/Y7jwNr2ueJ/EfkQfZn0p0/fJcQvCkP+5/frzqkaqZlepc9Qs4bGztX8iR7Z/JdHht02b0/uf7FQ3JbnYm0Fg/2zZAlo7qn99331k6rWg+cltknvNUTQ7FH3u+9/7if33/AO+K3wsJSY6cHc9o8JaU8MVxd3cDu8HzpEj/AH0r6bD02o6noU1ocP4w02xmvN8cjzRTP/y1hf8Acv8A39ifx1pG0ROFjxzwNM+m6a8c8d46JqV0kO/50+Sd9mysatVPYxc7G3qVtJfxXE/mJsTZO/8Av/8Axf3K8urVcVqc1WPKrmPc6bInyWMD79m/fXlVK92eXUm76HQeANBghuLi+vrrzpXT50ffshT+/wD3ErWnUnUPTwVJ3uz0iz1iC2WXyNNTynTejyp8j/8AAHoqQmerPRHP/wDCSXV5dSpd6VbWyfcR02PXDWp8+x5jqyfQz7/XoLZnnvo/k/v/AH65VDk0Ye2ktGedeMPiRo2j3+n/AOg2d5b31yiTPcTPZoib03/cT+5vr2cuwMJPVntZTh8sq/8ALrnfqztfEnhvwlo+s2kGlaHNZy3qJPCjzPco+9N6J52zZvf+D5/n/gr2K/D6rR5kLNsLhIfBR5fm2VLC/gh3wJvTf/t7K+QrYaVN2Z41Klyl53tXtf4/3/8AG/z76UIM2mlsYk0yW3/H38n++9deCw8q8rSOenRsz2XSvhv4K1LQ9M1mx+JNheW97+4e40/TXubJL3/n1eZH+R/9t9iV9XR4bp1o3bNZT5TjfHOj6r4Sv7jQNcg2b/k85PuP/H8lcdfJpUXdDhc8c8W+D4NbifzJ3v4ktnRLGWZ0RHf5N6bP46dCq8PozqjG52vwu/ZXfx5da3qtj8OdH0rTNbsH0yzuJrma5ewfej/bYfk2fJs2f8Devaw9XngaxhY9z+F37PfxD8H6bqGjXfiq5S0SZIYUuLx4bXZ9z9ymx/v7/wC5XL7Nync6o6HqFn8AfCuiK/2T7TYPA+yaaHYnnJ/t0qlJ1tjop1VHc+HPjx8N/FX/AAsG7tdGsbbTbt7ZHuU+2b0+1P8AP/4/WUcR9T0Zy4qtfY8ys/hR8Qkl8j+1UTyE+T998mz/AHNlEsemecpTO4ufh1r6WT+RqVhc3qQo7w+TvdP4NlcssxUdzW87B4e+F3iOa4f/AITG0s5rT76RW/8AfT+/WOIzBdDClhqrZ2v9leFdE8P+IPDlpoFhZ3uvW1rZJfbHe9mg89HeBN/yInyb3f79dGDzRRjqdLwlR6HGp+zNda3odwn/AAnCWb/P5KPbP8j/APfdY08f7SRpTyGVP3meNfEjwr4n8AeIPsPiqCa5igvJ0sNQffC833HmfZ/c+evVpVLo4MXRdF2MzxCmgWFqk+m6jqU0T2aJ/pb7Nk/39iJ/c/8AiK0jGxzI6/wAj397b7NV/wCXlEe3mR32f7fyVjUq8psjub+81WaWK18XJebEhf7Hb3aO6f7f8f8AcrR4tJFJzNDwwklhYXt9ofhV0uNU+d5nv3379mz7n9ysnmSiaRnNdDpxaeNcDZ4O8RbccYvO3/fFX9eRt7Jn2B4q8W6B8OPDF74k1n5LeDZsRPv3M7/cRK/W8XiIYaPMz4rA4Rtn52/HX4na/wCJPEEviaPXLlNbfZvtEhdERN/+pT/cT5K/Ns4x0a8vdPqqGH5Uasyf23ZJPYxpbSv/AK50f5/n/grxuaJ6LhoZqaDqNtL9kj1LVbZNmz57nf8AJ/wOjmizJwNq5Txj/ZrwaPqttfy7NjpcQ+Sn+x9ysuVKJLjc8317w347vL+KTxBoH2xPk+fe7wwv/H9z+CtcCk5amTpK5veEtE1/W714PEeq6U6WVtAltY/Zk8mG1R/ufP8A+h10zmnsdF1LQ2k8PWNtYS6ld2lz4keBEhTfNs2Qb/k+T7ifx7E+Suac7DWGU9T3P9n74OeALzS7jxHdaU8P2qbyIbF5t8P3E+fZShNImth1TR6RN8K/hP420u4n0PSrDem+GG7t4fJ2On/odFSr2OT2ljyTw94e0ezuvM8u2877k37n53rya1do5o13csQ+CbTWNc/s7w5p1tDqd18ltFbvsd/9/wDg2Vrh6vMtTpjVujl9b8Aa/wCGdRuNO8bwQw3En37e7h2TJ/c+SsauLdDSJlzW3Ofv30621aKdIIYZX/cpNs+T/Pz1jH2+M1uclbE8jsjPS5utBdHsZ3vH85/3O/Z5L/7CffevSo0m3Zl0alz3Dw3Zz2GjWn9spCmoOm+ZLdNib/7lfT4PDrl1PVpSVjQ3x7Nnz73rq9mjS5F52zf+82UuRBcr23+hwIkk802xPvyv871fudjJI07C/wBVSXy9Nurnzf7kLvR7nY1SPWvB/wAH/iV4wsP7R1yews7LZvhfVrNJt/8AwD+CsmqcugpcnY868f6DY6JqT+HPI8N3l3BMjvd6I7womx97wP8AJ/H9x/8AYesnhKc+hk+TsYX9g6HeJL5GjQwv/cTxCn/taGuKtlMbXREqKMmHwB4/+0bLXTUmid/ke3vIXT/geyvFrZbZnLKnZnq3gzwl/wAI8iQarBc/aL3/AF139/e/9zZ/cr0sNgVFXPQjTVtDV1VI9KltJ59Vhtond0RHfyX+T/2SrxFRUVoau0UeVeJPG0mt3lxa2t072qP8j7P9dXgTx7bPKli76Hg9tqWuJYS6HBpSI/8AaV0/253TZsed3+RK2pVfamTqNs0tK177BdPa6lP5O/Yn+l3O93eljqdloGJq3R3ej3lprcUV3BPD9nRN+9P49leBytyOWjT53qdXMl2+my6rBdb5fuIjvsRP++K9nCVaaPpMPCK6nn+j6r8Q4bp08QalbTRfP/qX3/J/c+f7n/j9GLxkI6IMQ0loQ694kn0qK3/4k1/fo77JpofuWyf33ryqE+fVnl0a8HuW7PVUubKKeex8lJ03ojzb9lcWNqez2CvXgtjP8SeHtH16ylsdSkheJ0/v/cpYHHVYyReExzwMr83L+JwkPi+f4e6JL4V1/UbC88P6Rcz3Nnd3dmkyWHnJsS1dJkfenyO6f3H+dEr9Gy3Fyq07M+sw+b0cXH3/AHvlY67w9eT32nLqv2H/AELUIYLrTXt5vOSa1dPk+f8Agf5H/wC+H/uV4WZYdRu0eTiaajqi7f6rBbQP5f7nZ/HL8leTQpXdjzXueX+JPiLqNnf/ANmzx+Sjv881vs3/ANz+NK+ho4eMNUXF3Oj8H+NvFXhLUpfE3wv8VXPh64uptk1pDMk1tc/J/HZv/rk+/wDP9+uxVa8WuUxqwuz6I1j9pD4peMPgtdeCPGnwl0bUke3eG512W5FmHjx8kyWyR/JMnyH+5XrVn7SJtBHk/wAKPhj40+IV1qH9jz3KW9rbPO/nOkO9/wCCBHf+OvAr4W8rnXBI+8Phjc3dt4I8OWPiDRns721hg0+ZLeb7Sm9Pk3u/9z5PnrrwsOWB08tiW5+Ium2GqJaWOnX82932TQ7Pn2fx7P7lVCXvBsZvxC+Kn/CN+Bn8R2sdtNcainkWdv5yO/n/ANz/AD9ypnP2KIn7p8Y6Pr2peJ/FGzUZ3fUNX1JEubvZv2O/33rxMV+/Zyz949wmtvhl4YvNP0rUrHTUuNUf7LbPcW3nPM/+/RGhdCWIj2OU+Klto3gae01yxdLCyvt6Tb3+RHT+5Xl4yk4vQ1WJj2PNYfid4fuVme0d3SB/neZ9iVxpSm9TsoYuHYtW3ir+0rW71zSvCupalZaXDvvLuxs3mhtk/j3zbPkr1sNhG0dTxkFrYvaP8QtK0q9tNS1WDY7/AD21o+9/+BvXr4XK+XUazRVFY83/AGnNeT4otZPJIj6roKTum/7nkP8Awf8As/8AwCuurT9lojw8dP2jufMieCfE6L9qu/OuXnf/AJ7b6mFW55ux3fgP7dZxRXcciWz2qT7Jv49++sqsLs2iz0WHxDqT/v8AUrWwuX0X98lxF9z/APYrGVNyOynXhLSx6b4bfw54h0201XTUhtrfZ5H+3v8Av/x1i8I3qehTVOSNv+zYBx5dt/3xU8jNvZI8u/ak+PWo+ONLS+0aCaw0y62Q6Pb3Dojomze87/3H+5/33/v197neLWMhaLPl8vwTw9FqR4x8PUu/G15bvBaTIlrM7vLM7/x1+fyg6EndkYWLhWbZ9G6VZ6rpVmkljs81E+4kO/8A8f8A4687EVL7M9D6xMmmv7u8geDxBo290TfC6J86J/t0Yepbdh9Yn2MTSvD19NqkuzUUe3T503p/45XbLEaDae5qvZyW0v7zY6f7b765p4i2xm5WKWsabo2txS2N1Yo7onyPv+R0/wBvfXXgZWerN4L2pznh7wlqWia48enRzQ27/wAH34U/j370+/XfiJJo644qOFVme3fCvR/E2vfaINH8TzWemWT/AOk3EXyb3/uIn9+opq8DgrVOc9l8Kv4O02wuNK8Mvvt9Lufstzs+d/P2fx/+OVphopNpnPHQ+dNe1iC81e4g0qC2S0SZ337/AJ3+f+P+CvFxNqDZx1qyDSrPWdblTRvD8ln9t2PNCktykO90/gR3/j/uf36MO/bmUajZ5VreveP9V8V3Gj+JtN1JLi1fyJtlg6eS6ff379n/ALJXVUdPqN3LelaJrmqs8l9a21s9rNv2Pcp/7J/wCnCUEtGYtHVeEvBmlaJ4gstZ8T6rC97e3iJD8/yQu77E+/8A79a4LE3kdeG5Fuex+KvDd34Stb2+1W7hS005N9zMiP8AIm/Zvr6ujiFY9aKg1uUv7E1X7L9ugtN9u8PnJNv++mz79a+0KOi1v4S+NdBsor6+S2+zzuiJN5399N/yUe0Ayv7N8P6bs/tXUftNx/zxh/v1oBu+BPjf4S8GeI0g1X4Z3+qpJ/x7XaTJ5MP/AAD/AD9+hq4HSfE/4+6z44VbLw9bPpGiyQ9n33Mz/wC26fcT/YpJWA8hd9kXl/x/+h0wK/nR7f8AOypUOXcuR6l4M8B6HbeHv7f8Y/6N5+zZvmdNif8AAP43rkr1lAxkilqXiHwdo90j6HHeQu7pa2yfbH865nd9iIiO+xP+B1yRzKM9DWlGnSV0z5i+KP7Tej634vt/hfo2jXNzLp15PZPN9p857m637NiOnyfwV5WMpuu7o8nH1ajfuBZ+KtRtr/VbWfQ7yzfTrn7LNb3D7H3vv+T/AH65Z5fGOpy0qb6nL+M/HOm+ErJP7R3zfarn/VQp/H8/8f8Ac+SnSoRibyjY4nxb8V7rUrBL7R9Ns7Pz02Tb3Tzof9+vUjgoyR1PDQaM3wr8Y/EcN1aT2k++3guf9MTztiJB/G+ysK2WwZk8JHofSXg/xJp3irQYtZ89LZJ3f91v318rXw7wuIsOGHV9z0nwBpWh+J/Een6NP88Tzb5v9iBE3v8A+gV15Ll0sfjknsdKhGEdWej658OvAlzb3FrfeCLO8tJ02OiTTQvs/ufI9fu9HhDKJQX7rU8GVWz0MTT/AIXfBSGyTStP0q803f8AcifUpn2f7CO7vXJieAcrq70vxZjKqZmt/ADwTrdvLa2HiPXtElf/AJbRPDcun+5vSuOPh3haPvQLpYuUXqjmPB/7HuleCfGlp4qsfivr2pWjzb9S0zU7OGaG/g/uPs/77rphwyqKtE9qhnHs1ax6R8SPhjB4w0vQdO8OT2Hh7+wU8hJUhf54N7v5OxP9t/kf/f8A79efiuDPafb/AAHPNlM8c+Jf7KvirxJb28nhzXNB1KWP+C+e5s/++HT5K5KfBHJrz/gcksYpM8d1L9mz426bBdp4g8Dzf2fZIjzXcTpMmx/k+SZK4a+U4iLskdlKtT7noXhjwB4V+Ht/o+laVBqs2p3tgj376mmz7HOm/fAn+x9z/f3134LAYiC1iOeJprqdxrHjDQ9Bey07VdShtvt03kw79myaf+59+vYwOX4jEQfNEipiab2Z03hVPEdt4jstV8MWN5c3D7HubfTnRPtMGz77o/yf+z14WYYZYSb5jvwijU1TMn42eOfj1remp4S8PwXmg6Y7pBf6gjpDMj7/APY/5Y/30T5/kr55qzOzEQfMjo/DEPjHwB4a+1fE3xil/L8j/wBpunyIj/Js+5/9nS5kjWS5YHiXxO8Z+KvGd0k/nvZ6Zp3/AB4Wjvv3u/8AHs/vvsrjrVOY87Ex5tiv4S0rUnv7dI9SSwuv9fbfvnd3f+DYifxv9yuSLVzGjG257xYfDd7DVrTX/GusPqV39s2WcVxcv5Ng7v8AIif3/wCCumWHjzItR1Mf9o3RPtmg6VHdpDsS5fZvTzk+5SxVCCibKJ84v4PsbO3eTTbSFJn+d/3L1xQo8z0NqVM6vwZol3beGf7V8T6lcpo7zfubGJ3SG5f/AJ77PuPXt4aHs0azikjmtS1WSaW7ePVUvJXh32GxNmxK6ac3I87nuYPhuz8Maxqm/wAf6leWFultdQQzQw+dvutn7lJk/ufwVpOlzIFDmMrxJo+h2d5cT+HNc+2afBs8l5YfJm/2/k/396Vx0oaixEFJaBYTeC7DS4tSk1y5/tDfs+wpDs/8frqeF59TKjSsdRr1z4Av/hpaeINK8Y2Fn4o+0pDc6Zd70mtk+f50/gdNmxP9jZV+xNIo5LwNo8/iTxNceEoPEemukFy8CX39pPbafv8A+u2z7lHsTVOxq6l4s8rUbqL7XafJM68eK37Mf9is/Yo09sclrfhXXPFWrWl899bW2lJbQQW0X/LZ3RP7n9yvNr410kLH1I0vdieseCfDem6PYW8aRoif3E/j/wB+vAr4v2rOCjFP3j0K2s57nZBa/I/33+euNy5j0VyEyaPPc3DvJA9ClYPd7Ggmjxw/ckhSXZ87p87/APAK3k9CKkbIqXL2n2jfJBvfZs3p8jpXNLc8+o9bFe/ttDS1S+ntHd/uJvh+euujiOUuVb2CK9nbWsyOkcEO7+/NM+9K2ni2zknVeI1Pdfgtc6MnhKWxtH/ewXjpN/t114SveOppSnfc0/B/g+x8N6bqelfbvtjz3PnTP9z+5/8AEVrDEKLZrPbQ+ZNb8HwJf6nHpV99jT7S6b0Tfvff9yvBxNd4hs8mauwm0e6Te87wvFB8/wA6fff+/wD7iUYerKhobUqTOg0HQX03Rk1y785Le9d/JldPkmdH+f562qUqm5rKNjHubx4dU8/zIX3/AH3SHZsSinSm3uY2u7Hzb8S/iF4q03xXL9kebTUsrn/Q5dnzvsf5Hr3cNhFHU3ngpU1dM9F8E/te+NNY8bxfbpIb/wDtSZPtNjcbIUd/+B/In/A3r1o+7oFJTT3PrvXvipavoiQQaUnzw/P/ABp/ub//AIivUUE0estj0r4/a2n/AApvQr6B/nurmy2bH+/+4eq5EM+bUm37/k/2/kStAJYd6P8A6zf8mzZQA9/PubX7LJdPC+9HT+/9+gBz3PkzxQeR8ju/zp/7PQB13w08GSeJ9We7vo0SysX3v/t/3EqZTui5FT9pbxmnhLVNH8+CZ7KeGCCz+T9yl67vs/3PkT/xyvIxSvcxmfLmq+PNSmuruBJIdSt/ORETZs+zPv8AkdH37H/jrwI05QZ5zjUpO7ZyWseJ4LxnsfFvguzhSC5SZJfsCbHuv4J5v7+/+P8Av7K64T7nVSq05L3zV8N2GnWy/wDFIyXM1u9zsd0T/U/x+Qnz/PTrKTREYJG34q16x8MWX9h+LtHm/szVEfYjp9xN/wDAn8D/AOfnrljRm2Y1V2PIvFU3gd5ZY/DOlJYROiTJvREd/wDcT+D+CvUpOZUYzZy9g+q3l/bweFdKmub2B981ukKPv/299bSUjZUps+iPhd4b1/TYE1jxBqT2166PstPtO+2R3+ffs2ffr5/GxVbEGtPDS6n0h+z9qvhjSv7b1W+1yz+1wJBZIjpsdN773f8A3PkRP++6+t4Rw0KeKuzjxVOcdj2JPFnh+RN51GzdPub0mr9Vp1nezkeLKDKc2o+FtR3I09m/+66V6dOtJL3ZGTgyqLkW2xI3+0xb/vp9/ZW9pvVsnnXYvW2paXcv5f71HT++lZSbXY0Uk+hfS1R/3nmf+P1h7aUtOUfseo2azkm/1N86OlVGrbeAcjRnyWeq2d9b3z33+j2rvNc/J9+NEf5P++6qboVI6R1JUZrqcrqWmpNP5kmyb7V/rkuE3/P/ALD/AMFelQoULaxOSs6l9GYN74e8Lahcf2zr/h3TdVayh3/aJbZHmRP9+umXsaFFunoZ3q82p0ds9p8OrW3sbSO2v9TgREvEmf8Afb/IR/ndP9vZX4XxXiPa13yH3eR4ac4XZ5/45+J3i2bWf7O/tjSvtHkwPsSz3pYT/wAaJ/t7Pk+/9+vlZV7I9CrU98z/AIi+P5PGFhaaVp2s6rNZfJNcvdvs3/7Hyf8Afdck8SzHF1rR0PP/ACdZhTZJd2boiIib02f997Pv1hCpzbnG6vMjtvAetwQ+KNHjfzksftkEzpNs+/8A3/k/2/8Axyqb1Mva2eh9FeIfCsGt6zpWpalJNs0u/wDtSIjoiP8AP8n/AI+if+P17FTDyumjtijmvjHDp1/b6VpV3fQpcPM/kpM+xN+z/wAcrlxlCfKbJHzv4qudK1L7R9h1V4U062d7m4R/v/7CJ/H89dGBoqW441LHOeMPidB4V0uKexR799iWttaTI++2/wBv/wDbrvrxUNjKrW7Hm9tf+IPGFnE+laHpVs9rcv8AaZZk373/AL+z7lXSpW1MOS2pzmt2cdzfvPa31ts05Ee58mz8lLl0+++z/gf/AI5W05WD2nKcxN4tsbNJbqeS5mR03p/AifPXM48juZKq5bkMPiSe5vPMTSt6bPk2Qu77/wC/XVRq2WpqpWLaImpWsuq6y6JqDv8Afu/nRNn+wn9ylzkotpc64lhcf2N4j1LynTZcwp+5hm/4An8H3Nn3P9ulzo0WxNH4Y1Jo1bbeHIBz/bf/ANhUcxlynvWm+Eks4k8yNP8AcdPnr88lWlM8xOXU6XTbOO2aWSST5P8AYT7lYunKTudcJnUaal07eWk6Q7Pn+etJpI9CA/7TYpFsvkm3p/y8JN/7JRTSOyMkkZ8OpQee6Wnzon3H2bKtwRzVHcdfzf3/ADvn2Imz771i4I8+qilqV+kyfZP337hNm90+R6hJJnmyqPqY6PdQp/ou9Pn2I9bJqxi6jRLD4k8QaDfyvo13c21w/wAj+V/GlEGlE5/bts09H8T+I01J/L1/Uobu9/1zpM/39n8fz/PTwz95noUJOSGQ6xBtij/jf/gbv/fd/wDber5Hc3VBx1ZV1LXrGziinvtKtrmKCbzpobuZ03p/c+SvVwy01Rqpchpar4/1LxVFb3d3JCjwQ+TbW9pDstbaD+CGFPuIn+XqMdOpVVkjlxFWc9kc7c3M7pdu8iQ29qjzzSzfIiJXn0KNZMyoU6jd2YNto/hnXrWK6SNHSdEdHdP7/wDv13xhi4HZXi2i3D8H/D8LTarPo9nbf33m2b62jXxcdGFCHKex/BPwBH8RfhA+neDtZsETw948Sd3SaZEe1RIXmg+T+/8A98V9BgqjvqdsT2X4l/D3wHDe6JBY/YLC4nuX32m9P30Gz7+z/YfZ86V68o8yuaI8k8N+BvEF54P0LVfEfh/VYdY1fWJ9Lmt7e28n7Mm90Sd0ff8AJsRPn3/x0XGcl4Yv08W/EHWPhlptpcw6xpD3SP5uzyX8l9j/ADp/8RRcDrZvBPirR7pEk0p3d037IX370qvbIDQ8K+AL7WLp576N4bff/H996PbIDttK+w/DHQddS61JJpYIYHe4m2Jv+R3rGNWDCOh8Lp+0V8Svj341l8HaVaWF/LBczvYQw7NnyJs89Ef/AGP7nz1jVpQqGVX3jqk+BSeG7pLTxr4fuZkvX8/ytjpCj79/yPWdTCQSMZ0Wyv8AF3QdG8JaDb2PhzTrnUmntnmh0+4/0lEf5977337HT/vivKq0YpnI8O7nNfDfxbp3hLw+mv3yX6fufPS38n/XO+z5/k/3PkeqqYeNiqtBvY29Ym8D/FqWKS0vrl3g+eZJX+ff/f8A/s6yio0zbD0Gtx2lfs/eA4bpru+S5uU3/wAc2/f/AMDrF5hY9ONPlPSNN8H+EdN8P/8AEm0ZIfsv9xP/AEP+/WMsxZr7ZQRyWpXmpaqn2WOxTyoH+R9+z568ytJVZHkzxE8TOyO4/Z1ef/hZOoabquyZ30d5kdPuf69K+34fpxir3JxcJ0YnteveFYHuJXTxjeaV9umgS2h/c+TvT+4jp990r6xPzODlZYm8JeHJvv2Nsm//AGK1jJ9w5fIx7nwBHDZ3EGnazc21w8zvDcbP9Sm/fs2I6b6uNepHqLlXYZeQ2ugxXd9Po+sa9vTZDb2+qpbPC+/7+9/k+5vrpWPnHZhyoydY1hJtZfVfC1r4g8N6bZWzpc/2hNDeO77/AL8Pk796bP7/AM9L+1KlNe8/6+9nRSwUZMgh+Kmh3mly/wBgfEma/wBQj1X7K6f2a7olqib96Js3zfwfP9zfXNPiJxdjqeVRkMs/i/qOq2raBpV9pWt6w+x7xLffClnBv/j/ANvemz/gD114TPOaSbObEZbGKNuabxbeRO8Gm20Nxs+T59+x6+hhnfunkvBpMwvh18K/H+t6t9h8a+LYb9LW2R/ks0heZ/PTZv2P9xKwjxA5YeUJG6oe1qIzPjH4tn8K+PvEev2PhxE0/wC3/uZvtKIjvsREfZs+fY6fx/3K/Iszcatdykz6qjiFgqVjyGwvPOleeeNN7vvmmd/vv/G9fMSnGWh5KxfOzbs9YgvLVPL/AH1l9zej/crF0VJnVGXMtQSa6+xXH2uxR4rVEd3i++6P/sffreVJIOT3Cxpt5pSXEuy7hSWdPkd9myat6UInLho3mZ/xF+M3jHw9f/2bPd3Nzpj/AL6FEvH2P/c/3K9Cg3JnrVIcqPNNY+NPjjWJYtO1jxBfzPdQzvZpcXn2zyd6Psf/AH/n/wB+vQ9lzbmUJ20POrb4i3Wgz2l1PpWqzW//ACxuLj9yiT/8Af7lKtHsY1fdKnjDx/rMy3F9fWmzz5keGbydiTb6dFW0ZjGtbQm8PfFTXPD2m/bruO21L5/9TNbed+43/PsT/f8Av/79ejh6cI7m1rne68/gfW/AuleLdKT7H4l86f8AtjRobaa23on3Jk+d33/wbH/uPWlaNNoOU86fR7ubzdRj0NEfztjwzfO/+f8AO+uCE+Yqxds7O6/exzyXmpXcPnpDaWL+cibPv7/9j7n9+ipC+qGi7qXgDWLa6tLG68PvYfbdnyfx73+Tf/uf7lKjO8bGjNv/AIV7B4SZIJHm+SadIXhfek1r8iO7/wDA99OjDmmZSN6TVfDlhI1j5zr9nYxY2dNvGP0rs9hPsL2kDzO8/bHaa1mtbX4fvbb/AOL+19+z/wAg182slprqY/Vw0f8AbJl0qJYP+EAeZA2W36v1/wDINarKYJWK9jY2H/bqeZHSf4YK+/8A6jR/+M1zTyCL+1+H/BOrYY/7cUY3+X8LU+dNnz61v/8AaNEOH4r7X4BzsiT9tyFIJYE+GJQSf9Rof/I9W8jj3/D/AIJDbZNF+3IUT5/hq7uPuP8A20Pk/wDJes3kUX9r8P8AgmTjcrD9tOwP+s+FJfnf82uv/wDGaHw9Hv8Ah/wTB4RMnl/bbspoPIPwrQL/ANho/wDxms3w/H+b8DJ4O5lD9sCxSbzoPhkYW9taf/41Wi4fio/F+H/BJeXRRLH+2WYJd4+HuV/uf2v/APaadDIIxldS/A2p4fkFm/bSdy72vw2htmfumqf/AGmul5XDudbVzlbr9pzUbmd5/wDhH5UeT72NRPP/AI5W9LARjsZOjcvaZ+1KLCNhL4Jdrj/nt/bDY/75eJ66o4OlLdGihDsakP7Xs9sxjXwTctbgZWF9a/5afxO37nnP9yonhqcdkaKUI9C4n7ZlmhR1+FqBk7/21/8AaaweCqP7X4GLg5MZqv7Z41iwuNOvPhurRXKbH/4m/wD9prJ5bUbvzfh/wRKNjU8B/t7+KfhfpV1oXgLwVbaPp92zTvbxXaOnnlAnnfPD9/5E/KuyFH2exaRn+Lv21LjxtqNhquu+Cr37Xp9xHdRzQ6+8btIhRk3P5Jcjem/Zv2e1dcajRaOu0r/gph8SdKlWR/Dsl+iTedGl9qSPs+TZ8my2TFFxmJ4h/b48ValbXmp6B4NTRPFdzKkg1tNSE22HPzw+SYuj/wCw6c/NRcDu/Dv/AAVO8U6bJpv/AAkPwtt9bjstO+xShtY8ma5m+T9+7/Zn/ufcqbMDn/G//BSrxv4gSFPCngW38NrBNvTbqP2n5P7jfuUzSs2B5z4//bB8afEfSk0zxJbXMz/I00yX4UTSRq4R3XysY+d/lrllhZR6hMwvhB+0Fp3wg+Ium/EG1+H8ep3enPv8pr9E3/I6fI5hfy/v/wAFa06Uu5nFX3PoPxP/AMFQZ/E+hSaRdfBGNGkT/W/8JJvw/wDf2fZqqUJS0uXe54nd/tba3c2VpaJ4a+eyuvtkMsuou7h9mz+5/c3/APfdcssE5a3CyM+f9obw/cz3t/c/DeQ3d62S0WtbEEexE2bPJ/2KpYVy0uTa4aF+0lDomryaj/wg8b28g2RWkV/5Plp/viGsZ5dfqaRtE9HsP27tJs2Tf8GDKifwnxH/APc1ZPKYdzV1Lojl/bwR1dB8LpAHGz5tdyuz6fZqzeTwfUxauUf+G14PuR/CxEXZs2f2wP8A5HqFkcYu9/w/4JMUqErpFfSf22tY8Oa8PE/hXwUmn33lSQPv1FJkaN8fJseH/YT8q9PDUZYbSLOnEVI142sdYn/BTT4ncfavAvh+52PvXeP/ALCvWWNkjh+row/FX/BQLx34unsWuvCdjbQWU3neRBcfJM/8O/elarHMX1dHV+Fv+ClOqaJ4U0/w3q/wqTWbqyPzai+u+TJP/v4tq1/tJPoR9WQ//h5DbobqWP4M3O+6bzJN/ix3T/gCPbfJ/wABxQ8cmL6sjkPG/wC3dr3ifR9Q0nSvAdtpz3TJ5U1xffaRbLsKPhPKT5/nb5/eueeMU9DalRcDmPCX7ZHjrw5YQabNpNneJAjonCJ8/wDAfudq45JT1Opykj0PTP8Agotq9pDFHd/CPSblo9u+ZL/ypHcf7Yh+5/sV0UaypnPVg5mxf/8ABTK/udJurHTfhJ9gup4WSK7TxBv8lz/Hs+zV1PMnHQ5VgrvcrfDv/gpZ4t8F2Op/274Gm8TajfJsS9udaSH7MP7iIlt9zPzY9a5549yXKjZUFRkcH4//AG0b3x3HDDceAvskK/PMg1ff5sn98/ua8fE4B13zXOjEUlWgZFn+1fFZxJAPAUjxJ/B/a/8A9prhWSpfaOOODUS1pn7X0enM/l/Dr5X+4iaxsRP/ACDWyylLqdUafKaaftrKlvLCnwxA8xNm7+2v/tNVPK/M15fcY7Tv207C1Uf2h8I4dQZX3iSbWTvX/wAg1nHLUuphRhyzuZfjb9sC58Vaeujad4AttLsRMk0m7UftMz/Js+aYxA120sOoHTUqc2hwEPxljs3M1l4adJd3mM73xfP/AI56fLW7dtEZRinqbuq/tEaPrGnrBcfDO3+2f8tZ/wC1H2yfu9mdmz71JxuKoubQ5Gb4o2kybG8PSyeW++Hzb/fs/wDHKOWxjHDo3Yfj2ba2ht4fB8MHkfceG52P/t/wU/ZyjszayKcPxn+waamnaV4a+zIibA/27e568/c+981ZuEn1CxRl+L2oT6jZ3c9lJ5Fr9+2S72JN9fkq4U+UVi7a/GVFtfsl14ZeZEWQJ/xMdmzf/wAAqpvoBreP/wBoa58deNJPF0fhxtNiMFra29qt9vEEMOz92HCJn597/wDA6mlT5Ys0bNvVP2s9Z1ltPOoeGvO/s62aGP8A05Ocvv8A+eP3P9iroy5JXMpK+hSk/ajv5ZGkfwmhZyWJ+3Hkn/gFen9fiuhzfU2+p4TXmHYFABQAUAFABQAUAFABQAUAFABQAUAGTQAUAFABQAUAFABQAUAFABQB9Aan8CNEt/gjrfjS70bWPD/ibw1YaXqdzDfeJdNuftlveTpF/wAgxES8sv8AXwujzO4dP99KAPWPFvwF0T4q/tRfFSy8T6NrFoniD4leItM0jW18Sabp9tFMl07fJZ3SedqGx3j3pC6bEcUAeeeA/gn8GNZ0X4f2viS68YprPjfwb4g8V3N5Z3Vt9msf7Ln1X92kDw75vOh0zZ/rk2O+/wCf/VoAVLv4F+BfFngq38Q/DiPxLHrWt+Ff+Ek0XRL6/gvXkNtq01he23mR20PnSbES5T5E2JHMh3/I9AHFeMvhLY/8Lj134V/DjWbK7XRJ5NON7rGt2NhDc3NtGEupEuLl4YRG8yy+Wm/cUKY3nqAdZ+y9pFjDr3xNm1i68E2l3oPgy6ntdR8TaPFremWFyup2EJmMP2a6R/keREdIX/1nHFAHqvg/V/A+k/D6Hxt428WfBWW1uPiHd2usXa/DZJk1vTYNO01za6bCulJ9m+/J/wA+eXffv/joA8hefwDrH7Ovj+48PfD7S9Ok0nxrov2HU5VebUha3Sas3kPM7YRESCFdke3e6733/JsALnxi8S2vwni0z4V+EvA3g/8As698G6Lf3mr6h4dtb7UNSudS0yG7mukvJ0eaDY9y6R+Q6bPJT+PfQB7r8If2eLTWvjD8P/iC/wAGpvE3haHTfAOlyabZaC9zp9xqF7penve3t+kabPJhhmkuZHf780kG/ejvQB8Q+KtD1bw34k1TQNc0a70rULG6khnsbu3aGa2cP9x0f7hoAxKACgAoAKACgAoAMmgAouAUAFABRcAoAKACgAoAKACgAoAKACgAoAKACgAoAKACgAoAKACgAoAKACgAoAKACgAoAKACgAoAKACgAoAKACgAoAKAPTNc+PfxT8ReFL/whrHiK1m07ULG00++2aPZQ3N9DbPC1v8AablIVmnaPyUEbu7uiB0BCO4IBq237U3xytNVvNdj8ZW0mp3Ot3fiIX02hWEtxDqN04e5ktpHhL2yTFf3iQ7I3/jQ5oA5TT/iv460oaJJYeIDCfDuiah4d0v/AEWBzb6de/bTcw8p8+839387/OvnfIRsTaAdt8G/jnJ8Oda0fxnr2t61Lq3gLSr608FWFlYW32bzrr7UX+0zF0dYUlunk2bJt+XT5EoA8YkeSZ2kkdmd/mZmP3qANrw94s17wzZ63ZaNqK2sPiDTTpWop9nR/OtvOhm2fOPl/eQQtuT5/k+tACyeLdcn8IW3geW/D6NZalPq0NqYE+S6mihhkffjfykEI252/JQAzT/Feu6d4W1TwhbXoj0jWby0vr23MKESz2yzLC+7G5dguZvu/wB80AdppHx58cL4bsPAfim6t9b8L2UYsvIuNK02bULawd/31tZ39zbTTWQId9mw7UL52HpQAvin426xf/FHS/iV4Egm8Nv4Yt9Gt9AgkuFvHtF0y2ghtXld0RJ5P9Gjd8xhHfPybcJQB5pc3U95PJdXMheWZt7s38VAEFABQAUAFABQAUAFABQAUAFABQAUAFABQAUAFABQAUAFABQAUAFABQ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409" y="634238"/>
            <a:ext cx="7455158" cy="510239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95D40437-889D-7C78-730C-37A040903D65}"/>
              </a:ext>
            </a:extLst>
          </p:cNvPr>
          <p:cNvSpPr txBox="1"/>
          <p:nvPr/>
        </p:nvSpPr>
        <p:spPr>
          <a:xfrm>
            <a:off x="460374" y="3256384"/>
            <a:ext cx="20682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A</a:t>
            </a:r>
            <a:r>
              <a:rPr lang="fr-FR" dirty="0"/>
              <a:t> </a:t>
            </a:r>
            <a:r>
              <a:rPr lang="fr-FR" sz="4400" dirty="0" err="1"/>
              <a:t>fence</a:t>
            </a:r>
            <a:endParaRPr lang="fr-FR" sz="4400" dirty="0"/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4B47405-55DB-07E4-1E64-E8C4495DDA7E}"/>
              </a:ext>
            </a:extLst>
          </p:cNvPr>
          <p:cNvCxnSpPr/>
          <p:nvPr/>
        </p:nvCxnSpPr>
        <p:spPr>
          <a:xfrm>
            <a:off x="2388637" y="3721024"/>
            <a:ext cx="1838130" cy="440429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53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E3E5F56-04AC-48F6-B30E-D9C4C1781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26">
            <a:extLst>
              <a:ext uri="{FF2B5EF4-FFF2-40B4-BE49-F238E27FC236}">
                <a16:creationId xmlns:a16="http://schemas.microsoft.com/office/drawing/2014/main" id="{CDAEFB19-78B1-4412-8791-DEBC3BFF0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 9" descr="Une image contenant extérieur, passage, route, scène&#10;&#10;Description générée automatiquement">
            <a:extLst>
              <a:ext uri="{FF2B5EF4-FFF2-40B4-BE49-F238E27FC236}">
                <a16:creationId xmlns:a16="http://schemas.microsoft.com/office/drawing/2014/main" id="{660B3594-D6CE-8853-7B9F-4C3D7E6B43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944"/>
          <a:stretch/>
        </p:blipFill>
        <p:spPr>
          <a:xfrm>
            <a:off x="969264" y="960120"/>
            <a:ext cx="10277856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2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4" r="1" b="20106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26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7E3E5F56-04AC-48F6-B30E-D9C4C1781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26">
            <a:extLst>
              <a:ext uri="{FF2B5EF4-FFF2-40B4-BE49-F238E27FC236}">
                <a16:creationId xmlns:a16="http://schemas.microsoft.com/office/drawing/2014/main" id="{CDAEFB19-78B1-4412-8791-DEBC3BFF0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26" r="1" b="1"/>
          <a:stretch/>
        </p:blipFill>
        <p:spPr>
          <a:xfrm>
            <a:off x="969264" y="960120"/>
            <a:ext cx="10277856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0119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</Words>
  <Application>Microsoft Office PowerPoint</Application>
  <PresentationFormat>Grand écran</PresentationFormat>
  <Paragraphs>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Impact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https://wordwall.net/resource/38928447 </dc:title>
  <dc:creator>NATHALIE JARDINIER</dc:creator>
  <cp:lastModifiedBy>Nathalie Jardinier</cp:lastModifiedBy>
  <cp:revision>4</cp:revision>
  <dcterms:created xsi:type="dcterms:W3CDTF">2022-12-06T13:25:23Z</dcterms:created>
  <dcterms:modified xsi:type="dcterms:W3CDTF">2023-01-19T16:14:31Z</dcterms:modified>
</cp:coreProperties>
</file>