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6A46D56-612E-4B5E-9AAC-C0DCDBA48D07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E31B22-FF36-4E86-BF3D-C4EA8DF1E6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36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41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0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33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3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5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47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48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49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50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B63A77-2BF0-4A58-92A9-CCE5399B1557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78AFAF-5AED-4CE2-8689-BAB910D547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43C796-47E8-46F5-B593-69C12F0C4CA2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86B871-AE04-4724-A0C4-3D4B32B278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4B977-1866-49B2-93CB-43ECF3A09CB0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866956-A3EB-49C4-BED8-C95B80B753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635E70-089A-456D-A6B1-10B6073FD33B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EC9D1E-216B-41D2-9B99-F4C90E98E4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B0D17-2693-4664-8832-06DC0E762D33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5BD0D-ECEE-4405-8783-86678139E9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2F566A-2530-4037-A5C3-790B2E03900D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25BB0B-EE79-4C0A-A74E-EBB154467D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3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7" descr="TitleSlideOverla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30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31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32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3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1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1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5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5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17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5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5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24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20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25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27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28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/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16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758" y="-725995"/>
              <a:ext cx="1671083" cy="1686270"/>
              <a:chOff x="7015488" y="-737356"/>
              <a:chExt cx="1671083" cy="1686270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0" y="-846468"/>
                <a:ext cx="1452860" cy="16710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4"/>
              <p:cNvSpPr/>
              <p:nvPr/>
            </p:nvSpPr>
            <p:spPr>
              <a:xfrm>
                <a:off x="7624887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5"/>
              <p:cNvSpPr/>
              <p:nvPr/>
            </p:nvSpPr>
            <p:spPr>
              <a:xfrm>
                <a:off x="7063098" y="145475"/>
                <a:ext cx="755400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3348" y="-981634"/>
              <a:ext cx="3824606" cy="2064172"/>
              <a:chOff x="3441716" y="-977152"/>
              <a:chExt cx="4193438" cy="2064172"/>
            </a:xfrm>
          </p:grpSpPr>
          <p:sp>
            <p:nvSpPr>
              <p:cNvPr id="13" name="Pie 19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20"/>
              <p:cNvSpPr/>
              <p:nvPr/>
            </p:nvSpPr>
            <p:spPr>
              <a:xfrm>
                <a:off x="4607527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27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3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E5C605-0C02-4BEE-B793-80C62878CA1E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5FEAB4-5AAE-45D8-80C2-1BDCED15EB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D0B456-42BA-4083-974D-03EA6EFA3C05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7A6552-8CE3-4027-9705-B5292E443C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1D4C8B-ADEC-4932-995C-97B139C45A48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93DDF-E760-4F55-851A-2A35FAAF7D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EBE4-04EC-4AEE-BB98-CBDE13CA4031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9B3C-D705-4C4D-9428-14D0A69C53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75381E-B6D0-4977-92D5-7AF6755961A2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AA479-2ECC-4DDD-9375-366FC3AE09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 smtClean="0">
                <a:solidFill>
                  <a:schemeClr val="bg1"/>
                </a:solidFill>
                <a:latin typeface="Arial Rounded MT Bold" charset="0"/>
              </a:defRPr>
            </a:lvl1pPr>
          </a:lstStyle>
          <a:p>
            <a:pPr>
              <a:defRPr/>
            </a:pPr>
            <a:fld id="{FE46A820-F736-487B-93C6-21D56E3317F3}" type="datetime1">
              <a:rPr lang="fr-FR"/>
              <a:pPr>
                <a:defRPr/>
              </a:pPr>
              <a:t>02/04/2013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 smtClean="0">
                <a:solidFill>
                  <a:schemeClr val="bg1"/>
                </a:solidFill>
                <a:latin typeface="Arial Rounded MT Bold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Arial Rounded MT Bold" charset="0"/>
              </a:defRPr>
            </a:lvl1pPr>
          </a:lstStyle>
          <a:p>
            <a:pPr>
              <a:defRPr/>
            </a:pPr>
            <a:fld id="{1C2BD393-694D-4C18-B392-1A930E15E0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1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pPr algn="ctr" eaLnBrk="1" hangingPunct="1"/>
            <a:r>
              <a:rPr lang="fr-FR" dirty="0" err="1" smtClean="0"/>
              <a:t>Welcome</a:t>
            </a:r>
            <a:r>
              <a:rPr lang="fr-FR" dirty="0" smtClean="0"/>
              <a:t> to the city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sleeps</a:t>
            </a:r>
            <a:endParaRPr lang="fr-FR" dirty="0" smtClean="0"/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 bwMode="auto">
          <a:xfrm rot="21060000">
            <a:off x="2551113" y="4705350"/>
            <a:ext cx="6400800" cy="9144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fr-FR" smtClean="0"/>
              <a:t>Scénario n°1 - TSEN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4579" name="Espace réservé du contenu 3" descr="IMG_057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5603" name="Espace réservé du contenu 3" descr="IMG_058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35414" r="-35414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6627" name="Espace réservé du contenu 3" descr="IMG_073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7651" name="Espace réservé du contenu 3" descr="IMG_071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8675" name="Espace réservé du contenu 3" descr="IMG_052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35414" r="-35414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9699" name="Espace réservé du contenu 5" descr="IMG_052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35414" r="-35414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30723" name="Espace réservé du contenu 3" descr="IMG_062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35414" r="-35414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31747" name="Espace réservé du contenu 3" descr="IMG_044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35414" r="-35414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32771" name="Espace réservé du contenu 3" descr="IMG_072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2332" r="-102332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33795" name="Espace réservé du contenu 3" descr="IMG_053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>
          <a:xfrm>
            <a:off x="712788" y="2819400"/>
            <a:ext cx="7716837" cy="3389313"/>
          </a:xfrm>
        </p:spPr>
      </p:pic>
      <p:pic>
        <p:nvPicPr>
          <p:cNvPr id="33796" name="Image 4" descr="IMG_05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6663" y="3549650"/>
            <a:ext cx="23590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 5" descr="IMG_054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450" y="2360613"/>
            <a:ext cx="23685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/>
              <a:t>Séance 1 - </a:t>
            </a:r>
            <a:r>
              <a:rPr lang="fr-FR" dirty="0" err="1" smtClean="0"/>
              <a:t>Speaking</a:t>
            </a:r>
            <a:endParaRPr lang="fr-FR" dirty="0" smtClean="0"/>
          </a:p>
        </p:txBody>
      </p:sp>
      <p:pic>
        <p:nvPicPr>
          <p:cNvPr id="16387" name="Espace réservé du contenu 5" descr="IMG_035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35414" r="-35414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17411" name="Espace réservé du contenu 3" descr="IMG_040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18435" name="Espace réservé du contenu 3" descr="IMG_058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  <p:pic>
        <p:nvPicPr>
          <p:cNvPr id="18436" name="Image 4" descr="IMG_059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2819400"/>
            <a:ext cx="20891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 5" descr="IMG_064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8138" y="3473450"/>
            <a:ext cx="19034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19459" name="Espace réservé du contenu 3" descr="IMG_067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35414" r="-35414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0483" name="Espace réservé du contenu 3" descr="IMG_059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1507" name="Espace réservé du contenu 3" descr="IMG_073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2531" name="Espace réservé du contenu 7" descr="IMG_051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  <p:pic>
        <p:nvPicPr>
          <p:cNvPr id="22532" name="Image 8" descr="IMG_0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4354513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 9" descr="IMG_039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2225" y="3240088"/>
            <a:ext cx="235743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Speaking</a:t>
            </a:r>
          </a:p>
        </p:txBody>
      </p:sp>
      <p:pic>
        <p:nvPicPr>
          <p:cNvPr id="23555" name="Espace réservé du contenu 3" descr="IMG_042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101740" r="-101740"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73</TotalTime>
  <Words>32</Words>
  <Application>Microsoft Office PowerPoint</Application>
  <PresentationFormat>Affichage à l'écran (4:3)</PresentationFormat>
  <Paragraphs>20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Ciel</vt:lpstr>
      <vt:lpstr>Welcome to the city that never sleeps</vt:lpstr>
      <vt:lpstr>Séance 1 - 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  <vt:lpstr>Speaking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city that never sleeps</dc:title>
  <dc:creator>Magali Raffin</dc:creator>
  <cp:lastModifiedBy>anglais LP</cp:lastModifiedBy>
  <cp:revision>9</cp:revision>
  <dcterms:created xsi:type="dcterms:W3CDTF">2012-09-05T11:05:01Z</dcterms:created>
  <dcterms:modified xsi:type="dcterms:W3CDTF">2013-04-01T22:08:41Z</dcterms:modified>
</cp:coreProperties>
</file>